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04" r:id="rId5"/>
    <p:sldId id="305" r:id="rId6"/>
    <p:sldId id="306" r:id="rId7"/>
    <p:sldId id="307" r:id="rId8"/>
    <p:sldId id="309" r:id="rId9"/>
    <p:sldId id="313" r:id="rId10"/>
    <p:sldId id="310" r:id="rId11"/>
    <p:sldId id="314" r:id="rId12"/>
    <p:sldId id="311" r:id="rId13"/>
    <p:sldId id="315" r:id="rId14"/>
    <p:sldId id="312" r:id="rId15"/>
    <p:sldId id="316"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zione" id="{64F057D2-C779-422C-A934-D56CE79C446E}">
          <p14:sldIdLst>
            <p14:sldId id="304"/>
            <p14:sldId id="305"/>
            <p14:sldId id="306"/>
            <p14:sldId id="307"/>
            <p14:sldId id="309"/>
            <p14:sldId id="313"/>
            <p14:sldId id="310"/>
            <p14:sldId id="314"/>
            <p14:sldId id="311"/>
            <p14:sldId id="315"/>
            <p14:sldId id="312"/>
            <p14:sldId id="316"/>
            <p14:sldId id="30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8F5"/>
    <a:srgbClr val="164134"/>
    <a:srgbClr val="EAD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220" autoAdjust="0"/>
    <p:restoredTop sz="94660"/>
  </p:normalViewPr>
  <p:slideViewPr>
    <p:cSldViewPr snapToGrid="0" snapToObjects="1">
      <p:cViewPr varScale="1">
        <p:scale>
          <a:sx n="123" d="100"/>
          <a:sy n="123" d="100"/>
        </p:scale>
        <p:origin x="64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C140C-AE11-2F78-69AA-84D53192049E}"/>
              </a:ext>
            </a:extLst>
          </p:cNvPr>
          <p:cNvSpPr>
            <a:spLocks noGrp="1"/>
          </p:cNvSpPr>
          <p:nvPr>
            <p:ph type="dt" sz="half" idx="10"/>
          </p:nvPr>
        </p:nvSpPr>
        <p:spPr/>
        <p:txBody>
          <a:bodyPr/>
          <a:lstStyle/>
          <a:p>
            <a:fld id="{F6F4DF67-BE46-4BA8-8D6B-86920273EC15}" type="datetimeFigureOut">
              <a:rPr lang="en-US" smtClean="0"/>
              <a:t>9/30/2024</a:t>
            </a:fld>
            <a:endParaRPr lang="en-US"/>
          </a:p>
        </p:txBody>
      </p:sp>
      <p:sp>
        <p:nvSpPr>
          <p:cNvPr id="3" name="Footer Placeholder 2">
            <a:extLst>
              <a:ext uri="{FF2B5EF4-FFF2-40B4-BE49-F238E27FC236}">
                <a16:creationId xmlns:a16="http://schemas.microsoft.com/office/drawing/2014/main" id="{5C50C7EB-C0C0-75E6-0676-B7440A5C92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E1D5EE-FD9F-BAD3-6158-07AE5EBCF111}"/>
              </a:ext>
            </a:extLst>
          </p:cNvPr>
          <p:cNvSpPr>
            <a:spLocks noGrp="1"/>
          </p:cNvSpPr>
          <p:nvPr>
            <p:ph type="sldNum" sz="quarter" idx="12"/>
          </p:nvPr>
        </p:nvSpPr>
        <p:spPr/>
        <p:txBody>
          <a:bodyPr/>
          <a:lstStyle/>
          <a:p>
            <a:fld id="{2B7CAE3F-179F-47B2-8579-A1D147C6C38F}" type="slidenum">
              <a:rPr lang="en-US" smtClean="0"/>
              <a:t>‹N°›</a:t>
            </a:fld>
            <a:endParaRPr lang="en-US"/>
          </a:p>
        </p:txBody>
      </p:sp>
    </p:spTree>
    <p:extLst>
      <p:ext uri="{BB962C8B-B14F-4D97-AF65-F5344CB8AC3E}">
        <p14:creationId xmlns:p14="http://schemas.microsoft.com/office/powerpoint/2010/main" val="1333401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B7A6F87-8439-A422-27B5-CF8A41B87E46}"/>
              </a:ext>
            </a:extLst>
          </p:cNvPr>
          <p:cNvSpPr>
            <a:spLocks noGrp="1"/>
          </p:cNvSpPr>
          <p:nvPr>
            <p:ph type="pic" sz="quarter" idx="10"/>
          </p:nvPr>
        </p:nvSpPr>
        <p:spPr>
          <a:xfrm>
            <a:off x="831852" y="746126"/>
            <a:ext cx="5365748" cy="5365748"/>
          </a:xfrm>
          <a:custGeom>
            <a:avLst/>
            <a:gdLst>
              <a:gd name="connsiteX0" fmla="*/ 894309 w 5365748"/>
              <a:gd name="connsiteY0" fmla="*/ 0 h 5365748"/>
              <a:gd name="connsiteX1" fmla="*/ 4471439 w 5365748"/>
              <a:gd name="connsiteY1" fmla="*/ 0 h 5365748"/>
              <a:gd name="connsiteX2" fmla="*/ 5365748 w 5365748"/>
              <a:gd name="connsiteY2" fmla="*/ 894309 h 5365748"/>
              <a:gd name="connsiteX3" fmla="*/ 5365748 w 5365748"/>
              <a:gd name="connsiteY3" fmla="*/ 4471439 h 5365748"/>
              <a:gd name="connsiteX4" fmla="*/ 4471439 w 5365748"/>
              <a:gd name="connsiteY4" fmla="*/ 5365748 h 5365748"/>
              <a:gd name="connsiteX5" fmla="*/ 894309 w 5365748"/>
              <a:gd name="connsiteY5" fmla="*/ 5365748 h 5365748"/>
              <a:gd name="connsiteX6" fmla="*/ 0 w 5365748"/>
              <a:gd name="connsiteY6" fmla="*/ 4471439 h 5365748"/>
              <a:gd name="connsiteX7" fmla="*/ 0 w 5365748"/>
              <a:gd name="connsiteY7" fmla="*/ 894309 h 5365748"/>
              <a:gd name="connsiteX8" fmla="*/ 894309 w 5365748"/>
              <a:gd name="connsiteY8" fmla="*/ 0 h 536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5748" h="5365748">
                <a:moveTo>
                  <a:pt x="894309" y="0"/>
                </a:moveTo>
                <a:lnTo>
                  <a:pt x="4471439" y="0"/>
                </a:lnTo>
                <a:cubicBezTo>
                  <a:pt x="4965352" y="0"/>
                  <a:pt x="5365748" y="400396"/>
                  <a:pt x="5365748" y="894309"/>
                </a:cubicBezTo>
                <a:lnTo>
                  <a:pt x="5365748" y="4471439"/>
                </a:lnTo>
                <a:cubicBezTo>
                  <a:pt x="5365748" y="4965352"/>
                  <a:pt x="4965352" y="5365748"/>
                  <a:pt x="4471439" y="5365748"/>
                </a:cubicBezTo>
                <a:lnTo>
                  <a:pt x="894309" y="5365748"/>
                </a:lnTo>
                <a:cubicBezTo>
                  <a:pt x="400396" y="5365748"/>
                  <a:pt x="0" y="4965352"/>
                  <a:pt x="0" y="4471439"/>
                </a:cubicBezTo>
                <a:lnTo>
                  <a:pt x="0" y="894309"/>
                </a:lnTo>
                <a:cubicBezTo>
                  <a:pt x="0" y="400396"/>
                  <a:pt x="400396" y="0"/>
                  <a:pt x="894309"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60737EC7-72DA-D1D7-80A7-B2B5E547D3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2617959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C9A4A4E-3465-852E-A2A6-40621D8846A7}"/>
              </a:ext>
            </a:extLst>
          </p:cNvPr>
          <p:cNvSpPr>
            <a:spLocks noGrp="1"/>
          </p:cNvSpPr>
          <p:nvPr>
            <p:ph type="pic" sz="quarter" idx="12"/>
          </p:nvPr>
        </p:nvSpPr>
        <p:spPr>
          <a:xfrm>
            <a:off x="8021016" y="710991"/>
            <a:ext cx="3218292" cy="3218292"/>
          </a:xfrm>
          <a:custGeom>
            <a:avLst/>
            <a:gdLst>
              <a:gd name="connsiteX0" fmla="*/ 536393 w 3218292"/>
              <a:gd name="connsiteY0" fmla="*/ 0 h 3218292"/>
              <a:gd name="connsiteX1" fmla="*/ 2681899 w 3218292"/>
              <a:gd name="connsiteY1" fmla="*/ 0 h 3218292"/>
              <a:gd name="connsiteX2" fmla="*/ 3218292 w 3218292"/>
              <a:gd name="connsiteY2" fmla="*/ 536393 h 3218292"/>
              <a:gd name="connsiteX3" fmla="*/ 3218292 w 3218292"/>
              <a:gd name="connsiteY3" fmla="*/ 2681899 h 3218292"/>
              <a:gd name="connsiteX4" fmla="*/ 2681899 w 3218292"/>
              <a:gd name="connsiteY4" fmla="*/ 3218292 h 3218292"/>
              <a:gd name="connsiteX5" fmla="*/ 536393 w 3218292"/>
              <a:gd name="connsiteY5" fmla="*/ 3218292 h 3218292"/>
              <a:gd name="connsiteX6" fmla="*/ 0 w 3218292"/>
              <a:gd name="connsiteY6" fmla="*/ 2681899 h 3218292"/>
              <a:gd name="connsiteX7" fmla="*/ 0 w 3218292"/>
              <a:gd name="connsiteY7" fmla="*/ 536393 h 3218292"/>
              <a:gd name="connsiteX8" fmla="*/ 536393 w 3218292"/>
              <a:gd name="connsiteY8" fmla="*/ 0 h 321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292" h="3218292">
                <a:moveTo>
                  <a:pt x="536393" y="0"/>
                </a:moveTo>
                <a:lnTo>
                  <a:pt x="2681899" y="0"/>
                </a:lnTo>
                <a:cubicBezTo>
                  <a:pt x="2978141" y="0"/>
                  <a:pt x="3218292" y="240151"/>
                  <a:pt x="3218292" y="536393"/>
                </a:cubicBezTo>
                <a:lnTo>
                  <a:pt x="3218292" y="2681899"/>
                </a:lnTo>
                <a:cubicBezTo>
                  <a:pt x="3218292" y="2978141"/>
                  <a:pt x="2978141" y="3218292"/>
                  <a:pt x="2681899" y="3218292"/>
                </a:cubicBezTo>
                <a:lnTo>
                  <a:pt x="536393" y="3218292"/>
                </a:lnTo>
                <a:cubicBezTo>
                  <a:pt x="240151" y="3218292"/>
                  <a:pt x="0" y="2978141"/>
                  <a:pt x="0" y="2681899"/>
                </a:cubicBezTo>
                <a:lnTo>
                  <a:pt x="0" y="536393"/>
                </a:lnTo>
                <a:cubicBezTo>
                  <a:pt x="0" y="240151"/>
                  <a:pt x="240151" y="0"/>
                  <a:pt x="536393" y="0"/>
                </a:cubicBezTo>
                <a:close/>
              </a:path>
            </a:pathLst>
          </a:custGeom>
          <a:solidFill>
            <a:schemeClr val="bg2"/>
          </a:solidFill>
        </p:spPr>
        <p:txBody>
          <a:bodyPr wrap="square">
            <a:noAutofit/>
          </a:bodyPr>
          <a:lstStyle>
            <a:lvl1pPr>
              <a:defRPr sz="1100"/>
            </a:lvl1pPr>
          </a:lstStyle>
          <a:p>
            <a:endParaRPr lang="en-US"/>
          </a:p>
        </p:txBody>
      </p:sp>
      <p:sp>
        <p:nvSpPr>
          <p:cNvPr id="12" name="Picture Placeholder 11">
            <a:extLst>
              <a:ext uri="{FF2B5EF4-FFF2-40B4-BE49-F238E27FC236}">
                <a16:creationId xmlns:a16="http://schemas.microsoft.com/office/drawing/2014/main" id="{4370E6BD-14F5-44D4-2357-5E715416CE86}"/>
              </a:ext>
            </a:extLst>
          </p:cNvPr>
          <p:cNvSpPr>
            <a:spLocks noGrp="1"/>
          </p:cNvSpPr>
          <p:nvPr>
            <p:ph type="pic" sz="quarter" idx="11"/>
          </p:nvPr>
        </p:nvSpPr>
        <p:spPr>
          <a:xfrm>
            <a:off x="3194698" y="3970137"/>
            <a:ext cx="4107610" cy="2133600"/>
          </a:xfrm>
          <a:custGeom>
            <a:avLst/>
            <a:gdLst>
              <a:gd name="connsiteX0" fmla="*/ 355607 w 4107610"/>
              <a:gd name="connsiteY0" fmla="*/ 0 h 2133600"/>
              <a:gd name="connsiteX1" fmla="*/ 3752003 w 4107610"/>
              <a:gd name="connsiteY1" fmla="*/ 0 h 2133600"/>
              <a:gd name="connsiteX2" fmla="*/ 4107610 w 4107610"/>
              <a:gd name="connsiteY2" fmla="*/ 355607 h 2133600"/>
              <a:gd name="connsiteX3" fmla="*/ 4107610 w 4107610"/>
              <a:gd name="connsiteY3" fmla="*/ 1777993 h 2133600"/>
              <a:gd name="connsiteX4" fmla="*/ 3752003 w 4107610"/>
              <a:gd name="connsiteY4" fmla="*/ 2133600 h 2133600"/>
              <a:gd name="connsiteX5" fmla="*/ 355607 w 4107610"/>
              <a:gd name="connsiteY5" fmla="*/ 2133600 h 2133600"/>
              <a:gd name="connsiteX6" fmla="*/ 0 w 4107610"/>
              <a:gd name="connsiteY6" fmla="*/ 1777993 h 2133600"/>
              <a:gd name="connsiteX7" fmla="*/ 0 w 4107610"/>
              <a:gd name="connsiteY7" fmla="*/ 355607 h 2133600"/>
              <a:gd name="connsiteX8" fmla="*/ 355607 w 4107610"/>
              <a:gd name="connsiteY8"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10" h="2133600">
                <a:moveTo>
                  <a:pt x="355607" y="0"/>
                </a:moveTo>
                <a:lnTo>
                  <a:pt x="3752003" y="0"/>
                </a:lnTo>
                <a:cubicBezTo>
                  <a:pt x="3948399" y="0"/>
                  <a:pt x="4107610" y="159211"/>
                  <a:pt x="4107610" y="355607"/>
                </a:cubicBezTo>
                <a:lnTo>
                  <a:pt x="4107610" y="1777993"/>
                </a:lnTo>
                <a:cubicBezTo>
                  <a:pt x="4107610" y="1974389"/>
                  <a:pt x="3948399" y="2133600"/>
                  <a:pt x="3752003" y="2133600"/>
                </a:cubicBezTo>
                <a:lnTo>
                  <a:pt x="355607" y="2133600"/>
                </a:lnTo>
                <a:cubicBezTo>
                  <a:pt x="159211" y="2133600"/>
                  <a:pt x="0" y="1974389"/>
                  <a:pt x="0" y="1777993"/>
                </a:cubicBezTo>
                <a:lnTo>
                  <a:pt x="0" y="355607"/>
                </a:lnTo>
                <a:cubicBezTo>
                  <a:pt x="0" y="159211"/>
                  <a:pt x="159211" y="0"/>
                  <a:pt x="355607" y="0"/>
                </a:cubicBezTo>
                <a:close/>
              </a:path>
            </a:pathLst>
          </a:custGeom>
          <a:solidFill>
            <a:schemeClr val="bg2"/>
          </a:solidFill>
        </p:spPr>
        <p:txBody>
          <a:bodyPr wrap="square">
            <a:noAutofit/>
          </a:bodyPr>
          <a:lstStyle>
            <a:lvl1pPr>
              <a:defRPr sz="1100"/>
            </a:lvl1pPr>
          </a:lstStyle>
          <a:p>
            <a:endParaRPr lang="en-US"/>
          </a:p>
        </p:txBody>
      </p:sp>
      <p:sp>
        <p:nvSpPr>
          <p:cNvPr id="10" name="Picture Placeholder 9">
            <a:extLst>
              <a:ext uri="{FF2B5EF4-FFF2-40B4-BE49-F238E27FC236}">
                <a16:creationId xmlns:a16="http://schemas.microsoft.com/office/drawing/2014/main" id="{9DEFD55F-408C-0B96-FFCE-9485358D72B6}"/>
              </a:ext>
            </a:extLst>
          </p:cNvPr>
          <p:cNvSpPr>
            <a:spLocks noGrp="1"/>
          </p:cNvSpPr>
          <p:nvPr>
            <p:ph type="pic" sz="quarter" idx="10"/>
          </p:nvPr>
        </p:nvSpPr>
        <p:spPr>
          <a:xfrm>
            <a:off x="749108" y="3970137"/>
            <a:ext cx="2133600" cy="2133600"/>
          </a:xfrm>
          <a:custGeom>
            <a:avLst/>
            <a:gdLst>
              <a:gd name="connsiteX0" fmla="*/ 355607 w 2133600"/>
              <a:gd name="connsiteY0" fmla="*/ 0 h 2133600"/>
              <a:gd name="connsiteX1" fmla="*/ 1777993 w 2133600"/>
              <a:gd name="connsiteY1" fmla="*/ 0 h 2133600"/>
              <a:gd name="connsiteX2" fmla="*/ 2133600 w 2133600"/>
              <a:gd name="connsiteY2" fmla="*/ 355607 h 2133600"/>
              <a:gd name="connsiteX3" fmla="*/ 2133600 w 2133600"/>
              <a:gd name="connsiteY3" fmla="*/ 1777993 h 2133600"/>
              <a:gd name="connsiteX4" fmla="*/ 1777993 w 2133600"/>
              <a:gd name="connsiteY4" fmla="*/ 2133600 h 2133600"/>
              <a:gd name="connsiteX5" fmla="*/ 355607 w 2133600"/>
              <a:gd name="connsiteY5" fmla="*/ 2133600 h 2133600"/>
              <a:gd name="connsiteX6" fmla="*/ 0 w 2133600"/>
              <a:gd name="connsiteY6" fmla="*/ 1777993 h 2133600"/>
              <a:gd name="connsiteX7" fmla="*/ 0 w 2133600"/>
              <a:gd name="connsiteY7" fmla="*/ 355607 h 2133600"/>
              <a:gd name="connsiteX8" fmla="*/ 355607 w 2133600"/>
              <a:gd name="connsiteY8"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133600">
                <a:moveTo>
                  <a:pt x="355607" y="0"/>
                </a:moveTo>
                <a:lnTo>
                  <a:pt x="1777993" y="0"/>
                </a:lnTo>
                <a:cubicBezTo>
                  <a:pt x="1974389" y="0"/>
                  <a:pt x="2133600" y="159211"/>
                  <a:pt x="2133600" y="355607"/>
                </a:cubicBezTo>
                <a:lnTo>
                  <a:pt x="2133600" y="1777993"/>
                </a:lnTo>
                <a:cubicBezTo>
                  <a:pt x="2133600" y="1974389"/>
                  <a:pt x="1974389" y="2133600"/>
                  <a:pt x="1777993" y="2133600"/>
                </a:cubicBezTo>
                <a:lnTo>
                  <a:pt x="355607" y="2133600"/>
                </a:lnTo>
                <a:cubicBezTo>
                  <a:pt x="159211" y="2133600"/>
                  <a:pt x="0" y="1974389"/>
                  <a:pt x="0" y="1777993"/>
                </a:cubicBezTo>
                <a:lnTo>
                  <a:pt x="0" y="355607"/>
                </a:lnTo>
                <a:cubicBezTo>
                  <a:pt x="0" y="159211"/>
                  <a:pt x="159211" y="0"/>
                  <a:pt x="355607"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DC6FFB06-429C-2B1E-E246-8EA625BBEB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3530027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EDEBE4-DFCD-2FEF-C33C-1F32C00510EF}"/>
              </a:ext>
            </a:extLst>
          </p:cNvPr>
          <p:cNvSpPr>
            <a:spLocks noGrp="1"/>
          </p:cNvSpPr>
          <p:nvPr>
            <p:ph type="pic" sz="quarter" idx="10"/>
          </p:nvPr>
        </p:nvSpPr>
        <p:spPr>
          <a:xfrm>
            <a:off x="-112087" y="846258"/>
            <a:ext cx="4377249" cy="6011742"/>
          </a:xfrm>
          <a:custGeom>
            <a:avLst/>
            <a:gdLst>
              <a:gd name="connsiteX0" fmla="*/ 71100 w 4377249"/>
              <a:gd name="connsiteY0" fmla="*/ 0 h 6011742"/>
              <a:gd name="connsiteX1" fmla="*/ 3375272 w 4377249"/>
              <a:gd name="connsiteY1" fmla="*/ 0 h 6011742"/>
              <a:gd name="connsiteX2" fmla="*/ 4377249 w 4377249"/>
              <a:gd name="connsiteY2" fmla="*/ 1001977 h 6011742"/>
              <a:gd name="connsiteX3" fmla="*/ 4377249 w 4377249"/>
              <a:gd name="connsiteY3" fmla="*/ 5009765 h 6011742"/>
              <a:gd name="connsiteX4" fmla="*/ 3375272 w 4377249"/>
              <a:gd name="connsiteY4" fmla="*/ 6011742 h 6011742"/>
              <a:gd name="connsiteX5" fmla="*/ 71100 w 4377249"/>
              <a:gd name="connsiteY5" fmla="*/ 6011742 h 6011742"/>
              <a:gd name="connsiteX6" fmla="*/ 58131 w 4377249"/>
              <a:gd name="connsiteY6" fmla="*/ 5976308 h 6011742"/>
              <a:gd name="connsiteX7" fmla="*/ 0 w 4377249"/>
              <a:gd name="connsiteY7" fmla="*/ 5591808 h 6011742"/>
              <a:gd name="connsiteX8" fmla="*/ 0 w 4377249"/>
              <a:gd name="connsiteY8" fmla="*/ 419935 h 6011742"/>
              <a:gd name="connsiteX9" fmla="*/ 58131 w 4377249"/>
              <a:gd name="connsiteY9" fmla="*/ 35434 h 601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7249" h="6011742">
                <a:moveTo>
                  <a:pt x="71100" y="0"/>
                </a:moveTo>
                <a:lnTo>
                  <a:pt x="3375272" y="0"/>
                </a:lnTo>
                <a:cubicBezTo>
                  <a:pt x="3928649" y="0"/>
                  <a:pt x="4377249" y="448600"/>
                  <a:pt x="4377249" y="1001977"/>
                </a:cubicBezTo>
                <a:lnTo>
                  <a:pt x="4377249" y="5009765"/>
                </a:lnTo>
                <a:cubicBezTo>
                  <a:pt x="4377249" y="5563142"/>
                  <a:pt x="3928649" y="6011742"/>
                  <a:pt x="3375272" y="6011742"/>
                </a:cubicBezTo>
                <a:lnTo>
                  <a:pt x="71100" y="6011742"/>
                </a:lnTo>
                <a:lnTo>
                  <a:pt x="58131" y="5976308"/>
                </a:lnTo>
                <a:cubicBezTo>
                  <a:pt x="20352" y="5854845"/>
                  <a:pt x="0" y="5725703"/>
                  <a:pt x="0" y="5591808"/>
                </a:cubicBezTo>
                <a:lnTo>
                  <a:pt x="0" y="419935"/>
                </a:lnTo>
                <a:cubicBezTo>
                  <a:pt x="0" y="286040"/>
                  <a:pt x="20352" y="156898"/>
                  <a:pt x="58131" y="35434"/>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E24EDAA2-ADFC-DC40-2075-036B3F2878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3791351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876CA31-B34D-F342-23E2-360843057363}"/>
              </a:ext>
            </a:extLst>
          </p:cNvPr>
          <p:cNvSpPr>
            <a:spLocks noGrp="1"/>
          </p:cNvSpPr>
          <p:nvPr>
            <p:ph type="pic" sz="quarter" idx="11"/>
          </p:nvPr>
        </p:nvSpPr>
        <p:spPr>
          <a:xfrm>
            <a:off x="7658741" y="723900"/>
            <a:ext cx="3781895" cy="5410200"/>
          </a:xfrm>
          <a:custGeom>
            <a:avLst/>
            <a:gdLst>
              <a:gd name="connsiteX0" fmla="*/ 369076 w 3781895"/>
              <a:gd name="connsiteY0" fmla="*/ 0 h 5410200"/>
              <a:gd name="connsiteX1" fmla="*/ 3412820 w 3781895"/>
              <a:gd name="connsiteY1" fmla="*/ 0 h 5410200"/>
              <a:gd name="connsiteX2" fmla="*/ 3781895 w 3781895"/>
              <a:gd name="connsiteY2" fmla="*/ 369075 h 5410200"/>
              <a:gd name="connsiteX3" fmla="*/ 3781895 w 3781895"/>
              <a:gd name="connsiteY3" fmla="*/ 5041125 h 5410200"/>
              <a:gd name="connsiteX4" fmla="*/ 3412820 w 3781895"/>
              <a:gd name="connsiteY4" fmla="*/ 5410200 h 5410200"/>
              <a:gd name="connsiteX5" fmla="*/ 369076 w 3781895"/>
              <a:gd name="connsiteY5" fmla="*/ 5410200 h 5410200"/>
              <a:gd name="connsiteX6" fmla="*/ 0 w 3781895"/>
              <a:gd name="connsiteY6" fmla="*/ 5041125 h 5410200"/>
              <a:gd name="connsiteX7" fmla="*/ 0 w 3781895"/>
              <a:gd name="connsiteY7" fmla="*/ 369075 h 5410200"/>
              <a:gd name="connsiteX8" fmla="*/ 369076 w 3781895"/>
              <a:gd name="connsiteY8" fmla="*/ 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895" h="5410200">
                <a:moveTo>
                  <a:pt x="369076" y="0"/>
                </a:moveTo>
                <a:lnTo>
                  <a:pt x="3412820" y="0"/>
                </a:lnTo>
                <a:cubicBezTo>
                  <a:pt x="3616654" y="0"/>
                  <a:pt x="3781895" y="165241"/>
                  <a:pt x="3781895" y="369075"/>
                </a:cubicBezTo>
                <a:lnTo>
                  <a:pt x="3781895" y="5041125"/>
                </a:lnTo>
                <a:cubicBezTo>
                  <a:pt x="3781895" y="5244959"/>
                  <a:pt x="3616654" y="5410200"/>
                  <a:pt x="3412820" y="5410200"/>
                </a:cubicBezTo>
                <a:lnTo>
                  <a:pt x="369076" y="5410200"/>
                </a:lnTo>
                <a:cubicBezTo>
                  <a:pt x="165241" y="5410200"/>
                  <a:pt x="0" y="5244959"/>
                  <a:pt x="0" y="5041125"/>
                </a:cubicBezTo>
                <a:lnTo>
                  <a:pt x="0" y="369075"/>
                </a:lnTo>
                <a:cubicBezTo>
                  <a:pt x="0" y="165241"/>
                  <a:pt x="165241" y="0"/>
                  <a:pt x="369076" y="0"/>
                </a:cubicBezTo>
                <a:close/>
              </a:path>
            </a:pathLst>
          </a:custGeom>
          <a:solidFill>
            <a:schemeClr val="bg2"/>
          </a:solidFill>
        </p:spPr>
        <p:txBody>
          <a:bodyPr wrap="square">
            <a:noAutofit/>
          </a:bodyPr>
          <a:lstStyle>
            <a:lvl1pPr>
              <a:defRPr sz="1100"/>
            </a:lvl1pPr>
          </a:lstStyle>
          <a:p>
            <a:endParaRPr lang="en-US"/>
          </a:p>
        </p:txBody>
      </p:sp>
      <p:sp>
        <p:nvSpPr>
          <p:cNvPr id="9" name="Picture Placeholder 8">
            <a:extLst>
              <a:ext uri="{FF2B5EF4-FFF2-40B4-BE49-F238E27FC236}">
                <a16:creationId xmlns:a16="http://schemas.microsoft.com/office/drawing/2014/main" id="{4234F475-09DD-D4A2-5408-28BF307A8A54}"/>
              </a:ext>
            </a:extLst>
          </p:cNvPr>
          <p:cNvSpPr>
            <a:spLocks noGrp="1"/>
          </p:cNvSpPr>
          <p:nvPr>
            <p:ph type="pic" sz="quarter" idx="10"/>
          </p:nvPr>
        </p:nvSpPr>
        <p:spPr>
          <a:xfrm>
            <a:off x="4801241" y="723900"/>
            <a:ext cx="2589519" cy="5410200"/>
          </a:xfrm>
          <a:custGeom>
            <a:avLst/>
            <a:gdLst>
              <a:gd name="connsiteX0" fmla="*/ 431595 w 2589519"/>
              <a:gd name="connsiteY0" fmla="*/ 0 h 5410200"/>
              <a:gd name="connsiteX1" fmla="*/ 2157924 w 2589519"/>
              <a:gd name="connsiteY1" fmla="*/ 0 h 5410200"/>
              <a:gd name="connsiteX2" fmla="*/ 2589519 w 2589519"/>
              <a:gd name="connsiteY2" fmla="*/ 431595 h 5410200"/>
              <a:gd name="connsiteX3" fmla="*/ 2589519 w 2589519"/>
              <a:gd name="connsiteY3" fmla="*/ 4978605 h 5410200"/>
              <a:gd name="connsiteX4" fmla="*/ 2157924 w 2589519"/>
              <a:gd name="connsiteY4" fmla="*/ 5410200 h 5410200"/>
              <a:gd name="connsiteX5" fmla="*/ 431595 w 2589519"/>
              <a:gd name="connsiteY5" fmla="*/ 5410200 h 5410200"/>
              <a:gd name="connsiteX6" fmla="*/ 0 w 2589519"/>
              <a:gd name="connsiteY6" fmla="*/ 4978605 h 5410200"/>
              <a:gd name="connsiteX7" fmla="*/ 0 w 2589519"/>
              <a:gd name="connsiteY7" fmla="*/ 431595 h 5410200"/>
              <a:gd name="connsiteX8" fmla="*/ 431595 w 2589519"/>
              <a:gd name="connsiteY8" fmla="*/ 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519" h="5410200">
                <a:moveTo>
                  <a:pt x="431595" y="0"/>
                </a:moveTo>
                <a:lnTo>
                  <a:pt x="2157924" y="0"/>
                </a:lnTo>
                <a:cubicBezTo>
                  <a:pt x="2396287" y="0"/>
                  <a:pt x="2589519" y="193232"/>
                  <a:pt x="2589519" y="431595"/>
                </a:cubicBezTo>
                <a:lnTo>
                  <a:pt x="2589519" y="4978605"/>
                </a:lnTo>
                <a:cubicBezTo>
                  <a:pt x="2589519" y="5216968"/>
                  <a:pt x="2396287" y="5410200"/>
                  <a:pt x="2157924" y="5410200"/>
                </a:cubicBezTo>
                <a:lnTo>
                  <a:pt x="431595" y="5410200"/>
                </a:lnTo>
                <a:cubicBezTo>
                  <a:pt x="193232" y="5410200"/>
                  <a:pt x="0" y="5216968"/>
                  <a:pt x="0" y="4978605"/>
                </a:cubicBezTo>
                <a:lnTo>
                  <a:pt x="0" y="431595"/>
                </a:lnTo>
                <a:cubicBezTo>
                  <a:pt x="0" y="193232"/>
                  <a:pt x="193232" y="0"/>
                  <a:pt x="431595"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B6810CD0-F73C-9515-6691-54797CBE327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4110718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0755DCF-269C-4DD5-5342-C9A22A4A6003}"/>
              </a:ext>
            </a:extLst>
          </p:cNvPr>
          <p:cNvSpPr>
            <a:spLocks noGrp="1"/>
          </p:cNvSpPr>
          <p:nvPr>
            <p:ph type="pic" sz="quarter" idx="11"/>
          </p:nvPr>
        </p:nvSpPr>
        <p:spPr>
          <a:xfrm>
            <a:off x="732037" y="2819400"/>
            <a:ext cx="3781895" cy="4038600"/>
          </a:xfrm>
          <a:custGeom>
            <a:avLst/>
            <a:gdLst>
              <a:gd name="connsiteX0" fmla="*/ 369075 w 3781895"/>
              <a:gd name="connsiteY0" fmla="*/ 0 h 4038600"/>
              <a:gd name="connsiteX1" fmla="*/ 3412820 w 3781895"/>
              <a:gd name="connsiteY1" fmla="*/ 0 h 4038600"/>
              <a:gd name="connsiteX2" fmla="*/ 3781895 w 3781895"/>
              <a:gd name="connsiteY2" fmla="*/ 369075 h 4038600"/>
              <a:gd name="connsiteX3" fmla="*/ 3781895 w 3781895"/>
              <a:gd name="connsiteY3" fmla="*/ 4038600 h 4038600"/>
              <a:gd name="connsiteX4" fmla="*/ 0 w 3781895"/>
              <a:gd name="connsiteY4" fmla="*/ 4038600 h 4038600"/>
              <a:gd name="connsiteX5" fmla="*/ 0 w 3781895"/>
              <a:gd name="connsiteY5" fmla="*/ 369075 h 4038600"/>
              <a:gd name="connsiteX6" fmla="*/ 369075 w 3781895"/>
              <a:gd name="connsiteY6" fmla="*/ 0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95" h="4038600">
                <a:moveTo>
                  <a:pt x="369075" y="0"/>
                </a:moveTo>
                <a:lnTo>
                  <a:pt x="3412820" y="0"/>
                </a:lnTo>
                <a:cubicBezTo>
                  <a:pt x="3616654" y="0"/>
                  <a:pt x="3781895" y="165241"/>
                  <a:pt x="3781895" y="369075"/>
                </a:cubicBezTo>
                <a:lnTo>
                  <a:pt x="3781895" y="4038600"/>
                </a:lnTo>
                <a:lnTo>
                  <a:pt x="0" y="4038600"/>
                </a:lnTo>
                <a:lnTo>
                  <a:pt x="0" y="369075"/>
                </a:lnTo>
                <a:cubicBezTo>
                  <a:pt x="0" y="165241"/>
                  <a:pt x="165241" y="0"/>
                  <a:pt x="369075" y="0"/>
                </a:cubicBezTo>
                <a:close/>
              </a:path>
            </a:pathLst>
          </a:custGeom>
          <a:solidFill>
            <a:schemeClr val="bg2"/>
          </a:solidFill>
        </p:spPr>
        <p:txBody>
          <a:bodyPr wrap="square">
            <a:noAutofit/>
          </a:bodyPr>
          <a:lstStyle>
            <a:lvl1pPr>
              <a:defRPr sz="1100"/>
            </a:lvl1pPr>
          </a:lstStyle>
          <a:p>
            <a:endParaRPr lang="en-US"/>
          </a:p>
        </p:txBody>
      </p:sp>
      <p:sp>
        <p:nvSpPr>
          <p:cNvPr id="9" name="Picture Placeholder 8">
            <a:extLst>
              <a:ext uri="{FF2B5EF4-FFF2-40B4-BE49-F238E27FC236}">
                <a16:creationId xmlns:a16="http://schemas.microsoft.com/office/drawing/2014/main" id="{29546567-C690-866E-6009-EF4BB584457D}"/>
              </a:ext>
            </a:extLst>
          </p:cNvPr>
          <p:cNvSpPr>
            <a:spLocks noGrp="1"/>
          </p:cNvSpPr>
          <p:nvPr>
            <p:ph type="pic" sz="quarter" idx="10"/>
          </p:nvPr>
        </p:nvSpPr>
        <p:spPr>
          <a:xfrm>
            <a:off x="5695586" y="1"/>
            <a:ext cx="6496414" cy="4097327"/>
          </a:xfrm>
          <a:custGeom>
            <a:avLst/>
            <a:gdLst>
              <a:gd name="connsiteX0" fmla="*/ 0 w 6496414"/>
              <a:gd name="connsiteY0" fmla="*/ 0 h 4097327"/>
              <a:gd name="connsiteX1" fmla="*/ 6496414 w 6496414"/>
              <a:gd name="connsiteY1" fmla="*/ 0 h 4097327"/>
              <a:gd name="connsiteX2" fmla="*/ 6496414 w 6496414"/>
              <a:gd name="connsiteY2" fmla="*/ 4097327 h 4097327"/>
              <a:gd name="connsiteX3" fmla="*/ 527981 w 6496414"/>
              <a:gd name="connsiteY3" fmla="*/ 4097327 h 4097327"/>
              <a:gd name="connsiteX4" fmla="*/ 0 w 6496414"/>
              <a:gd name="connsiteY4" fmla="*/ 3569346 h 409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414" h="4097327">
                <a:moveTo>
                  <a:pt x="0" y="0"/>
                </a:moveTo>
                <a:lnTo>
                  <a:pt x="6496414" y="0"/>
                </a:lnTo>
                <a:lnTo>
                  <a:pt x="6496414" y="4097327"/>
                </a:lnTo>
                <a:lnTo>
                  <a:pt x="527981" y="4097327"/>
                </a:lnTo>
                <a:cubicBezTo>
                  <a:pt x="236384" y="4097327"/>
                  <a:pt x="0" y="3860942"/>
                  <a:pt x="0" y="3569346"/>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6844FEB6-D07C-B113-8949-9BFE8A0899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152924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99A5A4E-3ED3-D34A-9178-781BB5E2B7F8}"/>
              </a:ext>
            </a:extLst>
          </p:cNvPr>
          <p:cNvSpPr>
            <a:spLocks noGrp="1"/>
          </p:cNvSpPr>
          <p:nvPr>
            <p:ph type="pic" sz="quarter" idx="10"/>
          </p:nvPr>
        </p:nvSpPr>
        <p:spPr>
          <a:xfrm>
            <a:off x="0" y="839480"/>
            <a:ext cx="5880099" cy="2589520"/>
          </a:xfrm>
          <a:custGeom>
            <a:avLst/>
            <a:gdLst>
              <a:gd name="connsiteX0" fmla="*/ 0 w 5880099"/>
              <a:gd name="connsiteY0" fmla="*/ 0 h 2589520"/>
              <a:gd name="connsiteX1" fmla="*/ 4585339 w 5880099"/>
              <a:gd name="connsiteY1" fmla="*/ 0 h 2589520"/>
              <a:gd name="connsiteX2" fmla="*/ 5880099 w 5880099"/>
              <a:gd name="connsiteY2" fmla="*/ 1294760 h 2589520"/>
              <a:gd name="connsiteX3" fmla="*/ 4585339 w 5880099"/>
              <a:gd name="connsiteY3" fmla="*/ 2589520 h 2589520"/>
              <a:gd name="connsiteX4" fmla="*/ 0 w 5880099"/>
              <a:gd name="connsiteY4" fmla="*/ 2589519 h 258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099" h="2589520">
                <a:moveTo>
                  <a:pt x="0" y="0"/>
                </a:moveTo>
                <a:lnTo>
                  <a:pt x="4585339" y="0"/>
                </a:lnTo>
                <a:cubicBezTo>
                  <a:pt x="5300415" y="0"/>
                  <a:pt x="5880099" y="579684"/>
                  <a:pt x="5880099" y="1294760"/>
                </a:cubicBezTo>
                <a:cubicBezTo>
                  <a:pt x="5880099" y="2009836"/>
                  <a:pt x="5300415" y="2589520"/>
                  <a:pt x="4585339" y="2589520"/>
                </a:cubicBezTo>
                <a:lnTo>
                  <a:pt x="0" y="2589519"/>
                </a:lnTo>
                <a:close/>
              </a:path>
            </a:pathLst>
          </a:custGeom>
          <a:solidFill>
            <a:schemeClr val="bg2"/>
          </a:solidFill>
        </p:spPr>
        <p:txBody>
          <a:bodyPr wrap="square">
            <a:noAutofit/>
          </a:bodyPr>
          <a:lstStyle>
            <a:lvl1pPr>
              <a:defRPr sz="1100"/>
            </a:lvl1pPr>
          </a:lstStyle>
          <a:p>
            <a:endParaRPr lang="en-US"/>
          </a:p>
        </p:txBody>
      </p:sp>
      <p:sp>
        <p:nvSpPr>
          <p:cNvPr id="11" name="Picture Placeholder 10">
            <a:extLst>
              <a:ext uri="{FF2B5EF4-FFF2-40B4-BE49-F238E27FC236}">
                <a16:creationId xmlns:a16="http://schemas.microsoft.com/office/drawing/2014/main" id="{DE96E259-A281-1623-F44E-D14E144C329B}"/>
              </a:ext>
            </a:extLst>
          </p:cNvPr>
          <p:cNvSpPr>
            <a:spLocks noGrp="1"/>
          </p:cNvSpPr>
          <p:nvPr>
            <p:ph type="pic" sz="quarter" idx="11"/>
          </p:nvPr>
        </p:nvSpPr>
        <p:spPr>
          <a:xfrm>
            <a:off x="0" y="3707721"/>
            <a:ext cx="5880099" cy="2589520"/>
          </a:xfrm>
          <a:custGeom>
            <a:avLst/>
            <a:gdLst>
              <a:gd name="connsiteX0" fmla="*/ 0 w 5880099"/>
              <a:gd name="connsiteY0" fmla="*/ 0 h 2589520"/>
              <a:gd name="connsiteX1" fmla="*/ 4585339 w 5880099"/>
              <a:gd name="connsiteY1" fmla="*/ 0 h 2589520"/>
              <a:gd name="connsiteX2" fmla="*/ 5880099 w 5880099"/>
              <a:gd name="connsiteY2" fmla="*/ 1294760 h 2589520"/>
              <a:gd name="connsiteX3" fmla="*/ 4585339 w 5880099"/>
              <a:gd name="connsiteY3" fmla="*/ 2589520 h 2589520"/>
              <a:gd name="connsiteX4" fmla="*/ 0 w 5880099"/>
              <a:gd name="connsiteY4" fmla="*/ 2589519 h 258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099" h="2589520">
                <a:moveTo>
                  <a:pt x="0" y="0"/>
                </a:moveTo>
                <a:lnTo>
                  <a:pt x="4585339" y="0"/>
                </a:lnTo>
                <a:cubicBezTo>
                  <a:pt x="5300415" y="0"/>
                  <a:pt x="5880099" y="579684"/>
                  <a:pt x="5880099" y="1294760"/>
                </a:cubicBezTo>
                <a:cubicBezTo>
                  <a:pt x="5880099" y="2009836"/>
                  <a:pt x="5300415" y="2589520"/>
                  <a:pt x="4585339" y="2589520"/>
                </a:cubicBezTo>
                <a:lnTo>
                  <a:pt x="0" y="2589519"/>
                </a:ln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E28AB302-4CF0-D01C-D109-4E64D80B83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2722985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3F55BA3-9EAD-4623-5E7E-1A528E4100C3}"/>
              </a:ext>
            </a:extLst>
          </p:cNvPr>
          <p:cNvSpPr>
            <a:spLocks noGrp="1"/>
          </p:cNvSpPr>
          <p:nvPr>
            <p:ph type="pic" sz="quarter" idx="11"/>
          </p:nvPr>
        </p:nvSpPr>
        <p:spPr>
          <a:xfrm>
            <a:off x="1" y="4865912"/>
            <a:ext cx="4841697" cy="1992088"/>
          </a:xfrm>
          <a:custGeom>
            <a:avLst/>
            <a:gdLst>
              <a:gd name="connsiteX0" fmla="*/ 0 w 4841697"/>
              <a:gd name="connsiteY0" fmla="*/ 0 h 1992088"/>
              <a:gd name="connsiteX1" fmla="*/ 4381146 w 4841697"/>
              <a:gd name="connsiteY1" fmla="*/ 0 h 1992088"/>
              <a:gd name="connsiteX2" fmla="*/ 4841697 w 4841697"/>
              <a:gd name="connsiteY2" fmla="*/ 460551 h 1992088"/>
              <a:gd name="connsiteX3" fmla="*/ 4841697 w 4841697"/>
              <a:gd name="connsiteY3" fmla="*/ 1992088 h 1992088"/>
              <a:gd name="connsiteX4" fmla="*/ 0 w 4841697"/>
              <a:gd name="connsiteY4" fmla="*/ 1992088 h 199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697" h="1992088">
                <a:moveTo>
                  <a:pt x="0" y="0"/>
                </a:moveTo>
                <a:lnTo>
                  <a:pt x="4381146" y="0"/>
                </a:lnTo>
                <a:cubicBezTo>
                  <a:pt x="4635501" y="0"/>
                  <a:pt x="4841697" y="206196"/>
                  <a:pt x="4841697" y="460551"/>
                </a:cubicBezTo>
                <a:lnTo>
                  <a:pt x="4841697" y="1992088"/>
                </a:lnTo>
                <a:lnTo>
                  <a:pt x="0" y="1992088"/>
                </a:lnTo>
                <a:close/>
              </a:path>
            </a:pathLst>
          </a:custGeom>
          <a:solidFill>
            <a:schemeClr val="bg2"/>
          </a:solidFill>
        </p:spPr>
        <p:txBody>
          <a:bodyPr wrap="square">
            <a:noAutofit/>
          </a:bodyPr>
          <a:lstStyle>
            <a:lvl1pPr>
              <a:defRPr sz="1100"/>
            </a:lvl1pPr>
          </a:lstStyle>
          <a:p>
            <a:endParaRPr lang="en-US"/>
          </a:p>
        </p:txBody>
      </p:sp>
      <p:sp>
        <p:nvSpPr>
          <p:cNvPr id="9" name="Picture Placeholder 8">
            <a:extLst>
              <a:ext uri="{FF2B5EF4-FFF2-40B4-BE49-F238E27FC236}">
                <a16:creationId xmlns:a16="http://schemas.microsoft.com/office/drawing/2014/main" id="{D1979C97-7881-A3C7-CEFB-A2F41463D7F8}"/>
              </a:ext>
            </a:extLst>
          </p:cNvPr>
          <p:cNvSpPr>
            <a:spLocks noGrp="1"/>
          </p:cNvSpPr>
          <p:nvPr>
            <p:ph type="pic" sz="quarter" idx="10"/>
          </p:nvPr>
        </p:nvSpPr>
        <p:spPr>
          <a:xfrm>
            <a:off x="4902200" y="682252"/>
            <a:ext cx="7289800" cy="3678227"/>
          </a:xfrm>
          <a:custGeom>
            <a:avLst/>
            <a:gdLst>
              <a:gd name="connsiteX0" fmla="*/ 460551 w 7289800"/>
              <a:gd name="connsiteY0" fmla="*/ 0 h 3678227"/>
              <a:gd name="connsiteX1" fmla="*/ 7289800 w 7289800"/>
              <a:gd name="connsiteY1" fmla="*/ 0 h 3678227"/>
              <a:gd name="connsiteX2" fmla="*/ 7289800 w 7289800"/>
              <a:gd name="connsiteY2" fmla="*/ 3678227 h 3678227"/>
              <a:gd name="connsiteX3" fmla="*/ 460551 w 7289800"/>
              <a:gd name="connsiteY3" fmla="*/ 3678227 h 3678227"/>
              <a:gd name="connsiteX4" fmla="*/ 0 w 7289800"/>
              <a:gd name="connsiteY4" fmla="*/ 3217676 h 3678227"/>
              <a:gd name="connsiteX5" fmla="*/ 0 w 7289800"/>
              <a:gd name="connsiteY5" fmla="*/ 460551 h 3678227"/>
              <a:gd name="connsiteX6" fmla="*/ 460551 w 7289800"/>
              <a:gd name="connsiteY6" fmla="*/ 0 h 367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800" h="3678227">
                <a:moveTo>
                  <a:pt x="460551" y="0"/>
                </a:moveTo>
                <a:lnTo>
                  <a:pt x="7289800" y="0"/>
                </a:lnTo>
                <a:lnTo>
                  <a:pt x="7289800" y="3678227"/>
                </a:lnTo>
                <a:lnTo>
                  <a:pt x="460551" y="3678227"/>
                </a:lnTo>
                <a:cubicBezTo>
                  <a:pt x="206196" y="3678227"/>
                  <a:pt x="0" y="3472031"/>
                  <a:pt x="0" y="3217676"/>
                </a:cubicBezTo>
                <a:lnTo>
                  <a:pt x="0" y="460551"/>
                </a:lnTo>
                <a:cubicBezTo>
                  <a:pt x="0" y="206196"/>
                  <a:pt x="206196" y="0"/>
                  <a:pt x="460551"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5B3EFE74-FAF6-0607-9B23-0E3F779B75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3914973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E13902E-F05C-D2BB-7571-2E55D82255BF}"/>
              </a:ext>
            </a:extLst>
          </p:cNvPr>
          <p:cNvSpPr>
            <a:spLocks noGrp="1"/>
          </p:cNvSpPr>
          <p:nvPr>
            <p:ph type="pic" sz="quarter" idx="12"/>
          </p:nvPr>
        </p:nvSpPr>
        <p:spPr>
          <a:xfrm>
            <a:off x="601647" y="3616314"/>
            <a:ext cx="2589519" cy="2517786"/>
          </a:xfrm>
          <a:custGeom>
            <a:avLst/>
            <a:gdLst>
              <a:gd name="connsiteX0" fmla="*/ 419639 w 2589519"/>
              <a:gd name="connsiteY0" fmla="*/ 0 h 2517786"/>
              <a:gd name="connsiteX1" fmla="*/ 2169880 w 2589519"/>
              <a:gd name="connsiteY1" fmla="*/ 0 h 2517786"/>
              <a:gd name="connsiteX2" fmla="*/ 2589519 w 2589519"/>
              <a:gd name="connsiteY2" fmla="*/ 419639 h 2517786"/>
              <a:gd name="connsiteX3" fmla="*/ 2589519 w 2589519"/>
              <a:gd name="connsiteY3" fmla="*/ 2098147 h 2517786"/>
              <a:gd name="connsiteX4" fmla="*/ 2169880 w 2589519"/>
              <a:gd name="connsiteY4" fmla="*/ 2517786 h 2517786"/>
              <a:gd name="connsiteX5" fmla="*/ 419639 w 2589519"/>
              <a:gd name="connsiteY5" fmla="*/ 2517786 h 2517786"/>
              <a:gd name="connsiteX6" fmla="*/ 0 w 2589519"/>
              <a:gd name="connsiteY6" fmla="*/ 2098147 h 2517786"/>
              <a:gd name="connsiteX7" fmla="*/ 0 w 2589519"/>
              <a:gd name="connsiteY7" fmla="*/ 419639 h 2517786"/>
              <a:gd name="connsiteX8" fmla="*/ 419639 w 2589519"/>
              <a:gd name="connsiteY8" fmla="*/ 0 h 251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519" h="2517786">
                <a:moveTo>
                  <a:pt x="419639" y="0"/>
                </a:moveTo>
                <a:lnTo>
                  <a:pt x="2169880" y="0"/>
                </a:lnTo>
                <a:cubicBezTo>
                  <a:pt x="2401640" y="0"/>
                  <a:pt x="2589519" y="187879"/>
                  <a:pt x="2589519" y="419639"/>
                </a:cubicBezTo>
                <a:lnTo>
                  <a:pt x="2589519" y="2098147"/>
                </a:lnTo>
                <a:cubicBezTo>
                  <a:pt x="2589519" y="2329907"/>
                  <a:pt x="2401640" y="2517786"/>
                  <a:pt x="2169880" y="2517786"/>
                </a:cubicBezTo>
                <a:lnTo>
                  <a:pt x="419639" y="2517786"/>
                </a:lnTo>
                <a:cubicBezTo>
                  <a:pt x="187879" y="2517786"/>
                  <a:pt x="0" y="2329907"/>
                  <a:pt x="0" y="2098147"/>
                </a:cubicBezTo>
                <a:lnTo>
                  <a:pt x="0" y="419639"/>
                </a:lnTo>
                <a:cubicBezTo>
                  <a:pt x="0" y="187879"/>
                  <a:pt x="187879" y="0"/>
                  <a:pt x="419639" y="0"/>
                </a:cubicBezTo>
                <a:close/>
              </a:path>
            </a:pathLst>
          </a:custGeom>
          <a:solidFill>
            <a:schemeClr val="bg2"/>
          </a:solidFill>
        </p:spPr>
        <p:txBody>
          <a:bodyPr wrap="square">
            <a:noAutofit/>
          </a:bodyPr>
          <a:lstStyle>
            <a:lvl1pPr>
              <a:defRPr sz="1100"/>
            </a:lvl1pPr>
          </a:lstStyle>
          <a:p>
            <a:endParaRPr lang="en-US"/>
          </a:p>
        </p:txBody>
      </p:sp>
      <p:sp>
        <p:nvSpPr>
          <p:cNvPr id="12" name="Picture Placeholder 11">
            <a:extLst>
              <a:ext uri="{FF2B5EF4-FFF2-40B4-BE49-F238E27FC236}">
                <a16:creationId xmlns:a16="http://schemas.microsoft.com/office/drawing/2014/main" id="{AA577C02-0ECD-3912-A70F-9925A1A2CE89}"/>
              </a:ext>
            </a:extLst>
          </p:cNvPr>
          <p:cNvSpPr>
            <a:spLocks noGrp="1"/>
          </p:cNvSpPr>
          <p:nvPr>
            <p:ph type="pic" sz="quarter" idx="11"/>
          </p:nvPr>
        </p:nvSpPr>
        <p:spPr>
          <a:xfrm>
            <a:off x="601647" y="723900"/>
            <a:ext cx="2589519" cy="2517786"/>
          </a:xfrm>
          <a:custGeom>
            <a:avLst/>
            <a:gdLst>
              <a:gd name="connsiteX0" fmla="*/ 419639 w 2589519"/>
              <a:gd name="connsiteY0" fmla="*/ 0 h 2517786"/>
              <a:gd name="connsiteX1" fmla="*/ 2169880 w 2589519"/>
              <a:gd name="connsiteY1" fmla="*/ 0 h 2517786"/>
              <a:gd name="connsiteX2" fmla="*/ 2589519 w 2589519"/>
              <a:gd name="connsiteY2" fmla="*/ 419639 h 2517786"/>
              <a:gd name="connsiteX3" fmla="*/ 2589519 w 2589519"/>
              <a:gd name="connsiteY3" fmla="*/ 2098147 h 2517786"/>
              <a:gd name="connsiteX4" fmla="*/ 2169880 w 2589519"/>
              <a:gd name="connsiteY4" fmla="*/ 2517786 h 2517786"/>
              <a:gd name="connsiteX5" fmla="*/ 419639 w 2589519"/>
              <a:gd name="connsiteY5" fmla="*/ 2517786 h 2517786"/>
              <a:gd name="connsiteX6" fmla="*/ 0 w 2589519"/>
              <a:gd name="connsiteY6" fmla="*/ 2098147 h 2517786"/>
              <a:gd name="connsiteX7" fmla="*/ 0 w 2589519"/>
              <a:gd name="connsiteY7" fmla="*/ 419639 h 2517786"/>
              <a:gd name="connsiteX8" fmla="*/ 419639 w 2589519"/>
              <a:gd name="connsiteY8" fmla="*/ 0 h 251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519" h="2517786">
                <a:moveTo>
                  <a:pt x="419639" y="0"/>
                </a:moveTo>
                <a:lnTo>
                  <a:pt x="2169880" y="0"/>
                </a:lnTo>
                <a:cubicBezTo>
                  <a:pt x="2401640" y="0"/>
                  <a:pt x="2589519" y="187879"/>
                  <a:pt x="2589519" y="419639"/>
                </a:cubicBezTo>
                <a:lnTo>
                  <a:pt x="2589519" y="2098147"/>
                </a:lnTo>
                <a:cubicBezTo>
                  <a:pt x="2589519" y="2329907"/>
                  <a:pt x="2401640" y="2517786"/>
                  <a:pt x="2169880" y="2517786"/>
                </a:cubicBezTo>
                <a:lnTo>
                  <a:pt x="419639" y="2517786"/>
                </a:lnTo>
                <a:cubicBezTo>
                  <a:pt x="187879" y="2517786"/>
                  <a:pt x="0" y="2329907"/>
                  <a:pt x="0" y="2098147"/>
                </a:cubicBezTo>
                <a:lnTo>
                  <a:pt x="0" y="419639"/>
                </a:lnTo>
                <a:cubicBezTo>
                  <a:pt x="0" y="187879"/>
                  <a:pt x="187879" y="0"/>
                  <a:pt x="419639" y="0"/>
                </a:cubicBezTo>
                <a:close/>
              </a:path>
            </a:pathLst>
          </a:custGeom>
          <a:solidFill>
            <a:schemeClr val="bg2"/>
          </a:solidFill>
        </p:spPr>
        <p:txBody>
          <a:bodyPr wrap="square">
            <a:noAutofit/>
          </a:bodyPr>
          <a:lstStyle>
            <a:lvl1pPr>
              <a:defRPr sz="1100"/>
            </a:lvl1pPr>
          </a:lstStyle>
          <a:p>
            <a:endParaRPr lang="en-US"/>
          </a:p>
        </p:txBody>
      </p:sp>
      <p:sp>
        <p:nvSpPr>
          <p:cNvPr id="10" name="Picture Placeholder 9">
            <a:extLst>
              <a:ext uri="{FF2B5EF4-FFF2-40B4-BE49-F238E27FC236}">
                <a16:creationId xmlns:a16="http://schemas.microsoft.com/office/drawing/2014/main" id="{CA0AF318-A8D2-C2B3-9434-522D3B3AE69A}"/>
              </a:ext>
            </a:extLst>
          </p:cNvPr>
          <p:cNvSpPr>
            <a:spLocks noGrp="1"/>
          </p:cNvSpPr>
          <p:nvPr>
            <p:ph type="pic" sz="quarter" idx="10"/>
          </p:nvPr>
        </p:nvSpPr>
        <p:spPr>
          <a:xfrm>
            <a:off x="3545922" y="723900"/>
            <a:ext cx="2589519" cy="5410200"/>
          </a:xfrm>
          <a:custGeom>
            <a:avLst/>
            <a:gdLst>
              <a:gd name="connsiteX0" fmla="*/ 431595 w 2589519"/>
              <a:gd name="connsiteY0" fmla="*/ 0 h 5410200"/>
              <a:gd name="connsiteX1" fmla="*/ 2157924 w 2589519"/>
              <a:gd name="connsiteY1" fmla="*/ 0 h 5410200"/>
              <a:gd name="connsiteX2" fmla="*/ 2589519 w 2589519"/>
              <a:gd name="connsiteY2" fmla="*/ 431595 h 5410200"/>
              <a:gd name="connsiteX3" fmla="*/ 2589519 w 2589519"/>
              <a:gd name="connsiteY3" fmla="*/ 4978605 h 5410200"/>
              <a:gd name="connsiteX4" fmla="*/ 2157924 w 2589519"/>
              <a:gd name="connsiteY4" fmla="*/ 5410200 h 5410200"/>
              <a:gd name="connsiteX5" fmla="*/ 431595 w 2589519"/>
              <a:gd name="connsiteY5" fmla="*/ 5410200 h 5410200"/>
              <a:gd name="connsiteX6" fmla="*/ 0 w 2589519"/>
              <a:gd name="connsiteY6" fmla="*/ 4978605 h 5410200"/>
              <a:gd name="connsiteX7" fmla="*/ 0 w 2589519"/>
              <a:gd name="connsiteY7" fmla="*/ 431595 h 5410200"/>
              <a:gd name="connsiteX8" fmla="*/ 431595 w 2589519"/>
              <a:gd name="connsiteY8" fmla="*/ 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519" h="5410200">
                <a:moveTo>
                  <a:pt x="431595" y="0"/>
                </a:moveTo>
                <a:lnTo>
                  <a:pt x="2157924" y="0"/>
                </a:lnTo>
                <a:cubicBezTo>
                  <a:pt x="2396287" y="0"/>
                  <a:pt x="2589519" y="193232"/>
                  <a:pt x="2589519" y="431595"/>
                </a:cubicBezTo>
                <a:lnTo>
                  <a:pt x="2589519" y="4978605"/>
                </a:lnTo>
                <a:cubicBezTo>
                  <a:pt x="2589519" y="5216968"/>
                  <a:pt x="2396287" y="5410200"/>
                  <a:pt x="2157924" y="5410200"/>
                </a:cubicBezTo>
                <a:lnTo>
                  <a:pt x="431595" y="5410200"/>
                </a:lnTo>
                <a:cubicBezTo>
                  <a:pt x="193232" y="5410200"/>
                  <a:pt x="0" y="5216968"/>
                  <a:pt x="0" y="4978605"/>
                </a:cubicBezTo>
                <a:lnTo>
                  <a:pt x="0" y="431595"/>
                </a:lnTo>
                <a:cubicBezTo>
                  <a:pt x="0" y="193232"/>
                  <a:pt x="193232" y="0"/>
                  <a:pt x="431595"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79105174-AE0F-A9E9-CA47-2A9A14EED9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1191219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4485C9D-4E09-B375-9565-BEEFF7E291D0}"/>
              </a:ext>
            </a:extLst>
          </p:cNvPr>
          <p:cNvSpPr>
            <a:spLocks noGrp="1"/>
          </p:cNvSpPr>
          <p:nvPr>
            <p:ph type="pic" sz="quarter" idx="11"/>
          </p:nvPr>
        </p:nvSpPr>
        <p:spPr>
          <a:xfrm>
            <a:off x="4621307" y="2189965"/>
            <a:ext cx="2949387" cy="2517786"/>
          </a:xfrm>
          <a:custGeom>
            <a:avLst/>
            <a:gdLst>
              <a:gd name="connsiteX0" fmla="*/ 419639 w 2949387"/>
              <a:gd name="connsiteY0" fmla="*/ 0 h 2517786"/>
              <a:gd name="connsiteX1" fmla="*/ 2529748 w 2949387"/>
              <a:gd name="connsiteY1" fmla="*/ 0 h 2517786"/>
              <a:gd name="connsiteX2" fmla="*/ 2949387 w 2949387"/>
              <a:gd name="connsiteY2" fmla="*/ 419639 h 2517786"/>
              <a:gd name="connsiteX3" fmla="*/ 2949387 w 2949387"/>
              <a:gd name="connsiteY3" fmla="*/ 2098147 h 2517786"/>
              <a:gd name="connsiteX4" fmla="*/ 2529748 w 2949387"/>
              <a:gd name="connsiteY4" fmla="*/ 2517786 h 2517786"/>
              <a:gd name="connsiteX5" fmla="*/ 419639 w 2949387"/>
              <a:gd name="connsiteY5" fmla="*/ 2517786 h 2517786"/>
              <a:gd name="connsiteX6" fmla="*/ 0 w 2949387"/>
              <a:gd name="connsiteY6" fmla="*/ 2098147 h 2517786"/>
              <a:gd name="connsiteX7" fmla="*/ 0 w 2949387"/>
              <a:gd name="connsiteY7" fmla="*/ 419639 h 2517786"/>
              <a:gd name="connsiteX8" fmla="*/ 419639 w 2949387"/>
              <a:gd name="connsiteY8" fmla="*/ 0 h 251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9387" h="2517786">
                <a:moveTo>
                  <a:pt x="419639" y="0"/>
                </a:moveTo>
                <a:lnTo>
                  <a:pt x="2529748" y="0"/>
                </a:lnTo>
                <a:cubicBezTo>
                  <a:pt x="2761508" y="0"/>
                  <a:pt x="2949387" y="187879"/>
                  <a:pt x="2949387" y="419639"/>
                </a:cubicBezTo>
                <a:lnTo>
                  <a:pt x="2949387" y="2098147"/>
                </a:lnTo>
                <a:cubicBezTo>
                  <a:pt x="2949387" y="2329907"/>
                  <a:pt x="2761508" y="2517786"/>
                  <a:pt x="2529748" y="2517786"/>
                </a:cubicBezTo>
                <a:lnTo>
                  <a:pt x="419639" y="2517786"/>
                </a:lnTo>
                <a:cubicBezTo>
                  <a:pt x="187879" y="2517786"/>
                  <a:pt x="0" y="2329907"/>
                  <a:pt x="0" y="2098147"/>
                </a:cubicBezTo>
                <a:lnTo>
                  <a:pt x="0" y="419639"/>
                </a:lnTo>
                <a:cubicBezTo>
                  <a:pt x="0" y="187879"/>
                  <a:pt x="187879" y="0"/>
                  <a:pt x="419639" y="0"/>
                </a:cubicBezTo>
                <a:close/>
              </a:path>
            </a:pathLst>
          </a:custGeom>
          <a:solidFill>
            <a:schemeClr val="bg2"/>
          </a:solidFill>
        </p:spPr>
        <p:txBody>
          <a:bodyPr wrap="square">
            <a:noAutofit/>
          </a:bodyPr>
          <a:lstStyle>
            <a:lvl1pPr>
              <a:defRPr sz="1100"/>
            </a:lvl1pPr>
          </a:lstStyle>
          <a:p>
            <a:endParaRPr lang="en-US"/>
          </a:p>
        </p:txBody>
      </p:sp>
      <p:sp>
        <p:nvSpPr>
          <p:cNvPr id="12" name="Picture Placeholder 11">
            <a:extLst>
              <a:ext uri="{FF2B5EF4-FFF2-40B4-BE49-F238E27FC236}">
                <a16:creationId xmlns:a16="http://schemas.microsoft.com/office/drawing/2014/main" id="{0C68A809-4500-9115-5008-1BE4280FD091}"/>
              </a:ext>
            </a:extLst>
          </p:cNvPr>
          <p:cNvSpPr>
            <a:spLocks noGrp="1"/>
          </p:cNvSpPr>
          <p:nvPr>
            <p:ph type="pic" sz="quarter" idx="12"/>
          </p:nvPr>
        </p:nvSpPr>
        <p:spPr>
          <a:xfrm>
            <a:off x="1114612" y="2189965"/>
            <a:ext cx="2949387" cy="2517786"/>
          </a:xfrm>
          <a:custGeom>
            <a:avLst/>
            <a:gdLst>
              <a:gd name="connsiteX0" fmla="*/ 419639 w 2949387"/>
              <a:gd name="connsiteY0" fmla="*/ 0 h 2517786"/>
              <a:gd name="connsiteX1" fmla="*/ 2529748 w 2949387"/>
              <a:gd name="connsiteY1" fmla="*/ 0 h 2517786"/>
              <a:gd name="connsiteX2" fmla="*/ 2949387 w 2949387"/>
              <a:gd name="connsiteY2" fmla="*/ 419639 h 2517786"/>
              <a:gd name="connsiteX3" fmla="*/ 2949387 w 2949387"/>
              <a:gd name="connsiteY3" fmla="*/ 2098147 h 2517786"/>
              <a:gd name="connsiteX4" fmla="*/ 2529748 w 2949387"/>
              <a:gd name="connsiteY4" fmla="*/ 2517786 h 2517786"/>
              <a:gd name="connsiteX5" fmla="*/ 419639 w 2949387"/>
              <a:gd name="connsiteY5" fmla="*/ 2517786 h 2517786"/>
              <a:gd name="connsiteX6" fmla="*/ 0 w 2949387"/>
              <a:gd name="connsiteY6" fmla="*/ 2098147 h 2517786"/>
              <a:gd name="connsiteX7" fmla="*/ 0 w 2949387"/>
              <a:gd name="connsiteY7" fmla="*/ 419639 h 2517786"/>
              <a:gd name="connsiteX8" fmla="*/ 419639 w 2949387"/>
              <a:gd name="connsiteY8" fmla="*/ 0 h 251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9387" h="2517786">
                <a:moveTo>
                  <a:pt x="419639" y="0"/>
                </a:moveTo>
                <a:lnTo>
                  <a:pt x="2529748" y="0"/>
                </a:lnTo>
                <a:cubicBezTo>
                  <a:pt x="2761508" y="0"/>
                  <a:pt x="2949387" y="187879"/>
                  <a:pt x="2949387" y="419639"/>
                </a:cubicBezTo>
                <a:lnTo>
                  <a:pt x="2949387" y="2098147"/>
                </a:lnTo>
                <a:cubicBezTo>
                  <a:pt x="2949387" y="2329907"/>
                  <a:pt x="2761508" y="2517786"/>
                  <a:pt x="2529748" y="2517786"/>
                </a:cubicBezTo>
                <a:lnTo>
                  <a:pt x="419639" y="2517786"/>
                </a:lnTo>
                <a:cubicBezTo>
                  <a:pt x="187879" y="2517786"/>
                  <a:pt x="0" y="2329907"/>
                  <a:pt x="0" y="2098147"/>
                </a:cubicBezTo>
                <a:lnTo>
                  <a:pt x="0" y="419639"/>
                </a:lnTo>
                <a:cubicBezTo>
                  <a:pt x="0" y="187879"/>
                  <a:pt x="187879" y="0"/>
                  <a:pt x="419639" y="0"/>
                </a:cubicBezTo>
                <a:close/>
              </a:path>
            </a:pathLst>
          </a:custGeom>
          <a:solidFill>
            <a:schemeClr val="bg2"/>
          </a:solidFill>
        </p:spPr>
        <p:txBody>
          <a:bodyPr wrap="square">
            <a:noAutofit/>
          </a:bodyPr>
          <a:lstStyle>
            <a:lvl1pPr>
              <a:defRPr sz="1100"/>
            </a:lvl1pPr>
          </a:lstStyle>
          <a:p>
            <a:endParaRPr lang="en-US"/>
          </a:p>
        </p:txBody>
      </p:sp>
      <p:sp>
        <p:nvSpPr>
          <p:cNvPr id="10" name="Picture Placeholder 9">
            <a:extLst>
              <a:ext uri="{FF2B5EF4-FFF2-40B4-BE49-F238E27FC236}">
                <a16:creationId xmlns:a16="http://schemas.microsoft.com/office/drawing/2014/main" id="{F4DE73EA-D41B-1C95-75B8-8547EDB6C174}"/>
              </a:ext>
            </a:extLst>
          </p:cNvPr>
          <p:cNvSpPr>
            <a:spLocks noGrp="1"/>
          </p:cNvSpPr>
          <p:nvPr>
            <p:ph type="pic" sz="quarter" idx="10"/>
          </p:nvPr>
        </p:nvSpPr>
        <p:spPr>
          <a:xfrm>
            <a:off x="8128002" y="2189965"/>
            <a:ext cx="2949387" cy="2517786"/>
          </a:xfrm>
          <a:custGeom>
            <a:avLst/>
            <a:gdLst>
              <a:gd name="connsiteX0" fmla="*/ 419639 w 2949387"/>
              <a:gd name="connsiteY0" fmla="*/ 0 h 2517786"/>
              <a:gd name="connsiteX1" fmla="*/ 2529748 w 2949387"/>
              <a:gd name="connsiteY1" fmla="*/ 0 h 2517786"/>
              <a:gd name="connsiteX2" fmla="*/ 2949387 w 2949387"/>
              <a:gd name="connsiteY2" fmla="*/ 419639 h 2517786"/>
              <a:gd name="connsiteX3" fmla="*/ 2949387 w 2949387"/>
              <a:gd name="connsiteY3" fmla="*/ 2098147 h 2517786"/>
              <a:gd name="connsiteX4" fmla="*/ 2529748 w 2949387"/>
              <a:gd name="connsiteY4" fmla="*/ 2517786 h 2517786"/>
              <a:gd name="connsiteX5" fmla="*/ 419639 w 2949387"/>
              <a:gd name="connsiteY5" fmla="*/ 2517786 h 2517786"/>
              <a:gd name="connsiteX6" fmla="*/ 0 w 2949387"/>
              <a:gd name="connsiteY6" fmla="*/ 2098147 h 2517786"/>
              <a:gd name="connsiteX7" fmla="*/ 0 w 2949387"/>
              <a:gd name="connsiteY7" fmla="*/ 419639 h 2517786"/>
              <a:gd name="connsiteX8" fmla="*/ 419639 w 2949387"/>
              <a:gd name="connsiteY8" fmla="*/ 0 h 251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9387" h="2517786">
                <a:moveTo>
                  <a:pt x="419639" y="0"/>
                </a:moveTo>
                <a:lnTo>
                  <a:pt x="2529748" y="0"/>
                </a:lnTo>
                <a:cubicBezTo>
                  <a:pt x="2761508" y="0"/>
                  <a:pt x="2949387" y="187879"/>
                  <a:pt x="2949387" y="419639"/>
                </a:cubicBezTo>
                <a:lnTo>
                  <a:pt x="2949387" y="2098147"/>
                </a:lnTo>
                <a:cubicBezTo>
                  <a:pt x="2949387" y="2329907"/>
                  <a:pt x="2761508" y="2517786"/>
                  <a:pt x="2529748" y="2517786"/>
                </a:cubicBezTo>
                <a:lnTo>
                  <a:pt x="419639" y="2517786"/>
                </a:lnTo>
                <a:cubicBezTo>
                  <a:pt x="187879" y="2517786"/>
                  <a:pt x="0" y="2329907"/>
                  <a:pt x="0" y="2098147"/>
                </a:cubicBezTo>
                <a:lnTo>
                  <a:pt x="0" y="419639"/>
                </a:lnTo>
                <a:cubicBezTo>
                  <a:pt x="0" y="187879"/>
                  <a:pt x="187879" y="0"/>
                  <a:pt x="419639"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5FA0C017-8AFC-3A48-BDB5-CB3B94EF145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500266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DC6E92A-645B-B1C8-D3BA-C813211DF650}"/>
              </a:ext>
            </a:extLst>
          </p:cNvPr>
          <p:cNvSpPr>
            <a:spLocks noGrp="1"/>
          </p:cNvSpPr>
          <p:nvPr>
            <p:ph type="pic" sz="quarter" idx="12"/>
          </p:nvPr>
        </p:nvSpPr>
        <p:spPr>
          <a:xfrm>
            <a:off x="7020961" y="723900"/>
            <a:ext cx="3724000" cy="5410200"/>
          </a:xfrm>
          <a:custGeom>
            <a:avLst/>
            <a:gdLst>
              <a:gd name="connsiteX0" fmla="*/ 620679 w 3724000"/>
              <a:gd name="connsiteY0" fmla="*/ 0 h 5410200"/>
              <a:gd name="connsiteX1" fmla="*/ 3103321 w 3724000"/>
              <a:gd name="connsiteY1" fmla="*/ 0 h 5410200"/>
              <a:gd name="connsiteX2" fmla="*/ 3724000 w 3724000"/>
              <a:gd name="connsiteY2" fmla="*/ 620679 h 5410200"/>
              <a:gd name="connsiteX3" fmla="*/ 3724000 w 3724000"/>
              <a:gd name="connsiteY3" fmla="*/ 4789521 h 5410200"/>
              <a:gd name="connsiteX4" fmla="*/ 3103321 w 3724000"/>
              <a:gd name="connsiteY4" fmla="*/ 5410200 h 5410200"/>
              <a:gd name="connsiteX5" fmla="*/ 620679 w 3724000"/>
              <a:gd name="connsiteY5" fmla="*/ 5410200 h 5410200"/>
              <a:gd name="connsiteX6" fmla="*/ 0 w 3724000"/>
              <a:gd name="connsiteY6" fmla="*/ 4789521 h 5410200"/>
              <a:gd name="connsiteX7" fmla="*/ 0 w 3724000"/>
              <a:gd name="connsiteY7" fmla="*/ 620679 h 5410200"/>
              <a:gd name="connsiteX8" fmla="*/ 620679 w 3724000"/>
              <a:gd name="connsiteY8" fmla="*/ 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4000" h="5410200">
                <a:moveTo>
                  <a:pt x="620679" y="0"/>
                </a:moveTo>
                <a:lnTo>
                  <a:pt x="3103321" y="0"/>
                </a:lnTo>
                <a:cubicBezTo>
                  <a:pt x="3446113" y="0"/>
                  <a:pt x="3724000" y="277887"/>
                  <a:pt x="3724000" y="620679"/>
                </a:cubicBezTo>
                <a:lnTo>
                  <a:pt x="3724000" y="4789521"/>
                </a:lnTo>
                <a:cubicBezTo>
                  <a:pt x="3724000" y="5132313"/>
                  <a:pt x="3446113" y="5410200"/>
                  <a:pt x="3103321" y="5410200"/>
                </a:cubicBezTo>
                <a:lnTo>
                  <a:pt x="620679" y="5410200"/>
                </a:lnTo>
                <a:cubicBezTo>
                  <a:pt x="277887" y="5410200"/>
                  <a:pt x="0" y="5132313"/>
                  <a:pt x="0" y="4789521"/>
                </a:cubicBezTo>
                <a:lnTo>
                  <a:pt x="0" y="620679"/>
                </a:lnTo>
                <a:cubicBezTo>
                  <a:pt x="0" y="277887"/>
                  <a:pt x="277887" y="0"/>
                  <a:pt x="620679"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1CC38F27-15E5-8F8A-218B-0AED75B70C4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211997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AA54BF-3A59-A1E7-1C0F-233542676E4E}"/>
              </a:ext>
            </a:extLst>
          </p:cNvPr>
          <p:cNvSpPr>
            <a:spLocks noGrp="1"/>
          </p:cNvSpPr>
          <p:nvPr>
            <p:ph type="pic" sz="quarter" idx="10"/>
          </p:nvPr>
        </p:nvSpPr>
        <p:spPr>
          <a:xfrm>
            <a:off x="1305567" y="1187633"/>
            <a:ext cx="2705100" cy="4482737"/>
          </a:xfrm>
          <a:custGeom>
            <a:avLst/>
            <a:gdLst>
              <a:gd name="connsiteX0" fmla="*/ 1352550 w 2705100"/>
              <a:gd name="connsiteY0" fmla="*/ 0 h 4482737"/>
              <a:gd name="connsiteX1" fmla="*/ 2705100 w 2705100"/>
              <a:gd name="connsiteY1" fmla="*/ 1352550 h 4482737"/>
              <a:gd name="connsiteX2" fmla="*/ 2705100 w 2705100"/>
              <a:gd name="connsiteY2" fmla="*/ 3130187 h 4482737"/>
              <a:gd name="connsiteX3" fmla="*/ 1352550 w 2705100"/>
              <a:gd name="connsiteY3" fmla="*/ 4482737 h 4482737"/>
              <a:gd name="connsiteX4" fmla="*/ 0 w 2705100"/>
              <a:gd name="connsiteY4" fmla="*/ 3130187 h 4482737"/>
              <a:gd name="connsiteX5" fmla="*/ 0 w 2705100"/>
              <a:gd name="connsiteY5" fmla="*/ 1352550 h 4482737"/>
              <a:gd name="connsiteX6" fmla="*/ 1352550 w 2705100"/>
              <a:gd name="connsiteY6" fmla="*/ 0 h 448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4482737">
                <a:moveTo>
                  <a:pt x="1352550" y="0"/>
                </a:moveTo>
                <a:cubicBezTo>
                  <a:pt x="2099543" y="0"/>
                  <a:pt x="2705100" y="605557"/>
                  <a:pt x="2705100" y="1352550"/>
                </a:cubicBezTo>
                <a:lnTo>
                  <a:pt x="2705100" y="3130187"/>
                </a:lnTo>
                <a:cubicBezTo>
                  <a:pt x="2705100" y="3877180"/>
                  <a:pt x="2099543" y="4482737"/>
                  <a:pt x="1352550" y="4482737"/>
                </a:cubicBezTo>
                <a:cubicBezTo>
                  <a:pt x="605557" y="4482737"/>
                  <a:pt x="0" y="3877180"/>
                  <a:pt x="0" y="3130187"/>
                </a:cubicBezTo>
                <a:lnTo>
                  <a:pt x="0" y="1352550"/>
                </a:lnTo>
                <a:cubicBezTo>
                  <a:pt x="0" y="605557"/>
                  <a:pt x="605557" y="0"/>
                  <a:pt x="1352550" y="0"/>
                </a:cubicBezTo>
                <a:close/>
              </a:path>
            </a:pathLst>
          </a:custGeom>
          <a:solidFill>
            <a:schemeClr val="bg2"/>
          </a:solidFill>
        </p:spPr>
        <p:txBody>
          <a:bodyPr wrap="square">
            <a:noAutofit/>
          </a:bodyPr>
          <a:lstStyle>
            <a:lvl1pPr>
              <a:defRPr sz="1100"/>
            </a:lvl1pPr>
          </a:lstStyle>
          <a:p>
            <a:endParaRPr lang="en-US"/>
          </a:p>
        </p:txBody>
      </p:sp>
      <p:pic>
        <p:nvPicPr>
          <p:cNvPr id="3" name="Graphic 2">
            <a:extLst>
              <a:ext uri="{FF2B5EF4-FFF2-40B4-BE49-F238E27FC236}">
                <a16:creationId xmlns:a16="http://schemas.microsoft.com/office/drawing/2014/main" id="{BBDE6593-B2E2-A574-7B27-40D2490D7E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2937617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8893BE8-FA97-F219-68D1-1102C31168D9}"/>
              </a:ext>
            </a:extLst>
          </p:cNvPr>
          <p:cNvSpPr>
            <a:spLocks noGrp="1"/>
          </p:cNvSpPr>
          <p:nvPr>
            <p:ph type="pic" sz="quarter" idx="13"/>
          </p:nvPr>
        </p:nvSpPr>
        <p:spPr>
          <a:xfrm>
            <a:off x="1049882" y="1651795"/>
            <a:ext cx="2164138" cy="2164138"/>
          </a:xfrm>
          <a:custGeom>
            <a:avLst/>
            <a:gdLst>
              <a:gd name="connsiteX0" fmla="*/ 1082069 w 2164138"/>
              <a:gd name="connsiteY0" fmla="*/ 0 h 2164138"/>
              <a:gd name="connsiteX1" fmla="*/ 2164138 w 2164138"/>
              <a:gd name="connsiteY1" fmla="*/ 1082069 h 2164138"/>
              <a:gd name="connsiteX2" fmla="*/ 2164138 w 2164138"/>
              <a:gd name="connsiteY2" fmla="*/ 2164138 h 2164138"/>
              <a:gd name="connsiteX3" fmla="*/ 0 w 2164138"/>
              <a:gd name="connsiteY3" fmla="*/ 2164138 h 2164138"/>
              <a:gd name="connsiteX4" fmla="*/ 0 w 2164138"/>
              <a:gd name="connsiteY4" fmla="*/ 1082069 h 2164138"/>
              <a:gd name="connsiteX5" fmla="*/ 1082069 w 2164138"/>
              <a:gd name="connsiteY5" fmla="*/ 0 h 216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138" h="2164138">
                <a:moveTo>
                  <a:pt x="1082069" y="0"/>
                </a:moveTo>
                <a:cubicBezTo>
                  <a:pt x="1679679" y="0"/>
                  <a:pt x="2164138" y="484459"/>
                  <a:pt x="2164138" y="1082069"/>
                </a:cubicBezTo>
                <a:lnTo>
                  <a:pt x="2164138" y="2164138"/>
                </a:lnTo>
                <a:lnTo>
                  <a:pt x="0" y="2164138"/>
                </a:lnTo>
                <a:lnTo>
                  <a:pt x="0" y="1082069"/>
                </a:lnTo>
                <a:cubicBezTo>
                  <a:pt x="0" y="484459"/>
                  <a:pt x="484459" y="0"/>
                  <a:pt x="1082069" y="0"/>
                </a:cubicBezTo>
                <a:close/>
              </a:path>
            </a:pathLst>
          </a:custGeom>
          <a:solidFill>
            <a:schemeClr val="bg2"/>
          </a:solidFill>
        </p:spPr>
        <p:txBody>
          <a:bodyPr wrap="square">
            <a:noAutofit/>
          </a:bodyPr>
          <a:lstStyle>
            <a:lvl1pPr>
              <a:defRPr sz="1100"/>
            </a:lvl1pPr>
          </a:lstStyle>
          <a:p>
            <a:endParaRPr lang="en-US"/>
          </a:p>
        </p:txBody>
      </p:sp>
      <p:sp>
        <p:nvSpPr>
          <p:cNvPr id="9" name="Picture Placeholder 8">
            <a:extLst>
              <a:ext uri="{FF2B5EF4-FFF2-40B4-BE49-F238E27FC236}">
                <a16:creationId xmlns:a16="http://schemas.microsoft.com/office/drawing/2014/main" id="{DB97E2A7-1AB8-EADD-B3F6-DE46CD6BF834}"/>
              </a:ext>
            </a:extLst>
          </p:cNvPr>
          <p:cNvSpPr>
            <a:spLocks noGrp="1"/>
          </p:cNvSpPr>
          <p:nvPr>
            <p:ph type="pic" sz="quarter" idx="12"/>
          </p:nvPr>
        </p:nvSpPr>
        <p:spPr>
          <a:xfrm>
            <a:off x="4188388" y="1651795"/>
            <a:ext cx="2164138" cy="2164138"/>
          </a:xfrm>
          <a:custGeom>
            <a:avLst/>
            <a:gdLst>
              <a:gd name="connsiteX0" fmla="*/ 1082069 w 2164138"/>
              <a:gd name="connsiteY0" fmla="*/ 0 h 2164138"/>
              <a:gd name="connsiteX1" fmla="*/ 2164138 w 2164138"/>
              <a:gd name="connsiteY1" fmla="*/ 1082069 h 2164138"/>
              <a:gd name="connsiteX2" fmla="*/ 2164138 w 2164138"/>
              <a:gd name="connsiteY2" fmla="*/ 2164138 h 2164138"/>
              <a:gd name="connsiteX3" fmla="*/ 0 w 2164138"/>
              <a:gd name="connsiteY3" fmla="*/ 2164138 h 2164138"/>
              <a:gd name="connsiteX4" fmla="*/ 0 w 2164138"/>
              <a:gd name="connsiteY4" fmla="*/ 1082069 h 2164138"/>
              <a:gd name="connsiteX5" fmla="*/ 1082069 w 2164138"/>
              <a:gd name="connsiteY5" fmla="*/ 0 h 216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138" h="2164138">
                <a:moveTo>
                  <a:pt x="1082069" y="0"/>
                </a:moveTo>
                <a:cubicBezTo>
                  <a:pt x="1679679" y="0"/>
                  <a:pt x="2164138" y="484459"/>
                  <a:pt x="2164138" y="1082069"/>
                </a:cubicBezTo>
                <a:lnTo>
                  <a:pt x="2164138" y="2164138"/>
                </a:lnTo>
                <a:lnTo>
                  <a:pt x="0" y="2164138"/>
                </a:lnTo>
                <a:lnTo>
                  <a:pt x="0" y="1082069"/>
                </a:lnTo>
                <a:cubicBezTo>
                  <a:pt x="0" y="484459"/>
                  <a:pt x="484459" y="0"/>
                  <a:pt x="1082069"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1B78C26A-AA2E-FAF4-F1E7-64B4420BAF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3769297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47833DE-162F-311D-34C4-9E31A0A95A62}"/>
              </a:ext>
            </a:extLst>
          </p:cNvPr>
          <p:cNvSpPr>
            <a:spLocks noGrp="1"/>
          </p:cNvSpPr>
          <p:nvPr>
            <p:ph type="pic" sz="quarter" idx="13"/>
          </p:nvPr>
        </p:nvSpPr>
        <p:spPr>
          <a:xfrm>
            <a:off x="5013932" y="2588745"/>
            <a:ext cx="2164138" cy="2164138"/>
          </a:xfrm>
          <a:custGeom>
            <a:avLst/>
            <a:gdLst>
              <a:gd name="connsiteX0" fmla="*/ 1082069 w 2164138"/>
              <a:gd name="connsiteY0" fmla="*/ 0 h 2164138"/>
              <a:gd name="connsiteX1" fmla="*/ 2164138 w 2164138"/>
              <a:gd name="connsiteY1" fmla="*/ 1082069 h 2164138"/>
              <a:gd name="connsiteX2" fmla="*/ 1082069 w 2164138"/>
              <a:gd name="connsiteY2" fmla="*/ 2164138 h 2164138"/>
              <a:gd name="connsiteX3" fmla="*/ 0 w 2164138"/>
              <a:gd name="connsiteY3" fmla="*/ 1082069 h 2164138"/>
              <a:gd name="connsiteX4" fmla="*/ 1082069 w 2164138"/>
              <a:gd name="connsiteY4" fmla="*/ 0 h 216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138" h="2164138">
                <a:moveTo>
                  <a:pt x="1082069" y="0"/>
                </a:moveTo>
                <a:cubicBezTo>
                  <a:pt x="1679679" y="0"/>
                  <a:pt x="2164138" y="484459"/>
                  <a:pt x="2164138" y="1082069"/>
                </a:cubicBezTo>
                <a:cubicBezTo>
                  <a:pt x="2164138" y="1679679"/>
                  <a:pt x="1679679" y="2164138"/>
                  <a:pt x="1082069" y="2164138"/>
                </a:cubicBezTo>
                <a:cubicBezTo>
                  <a:pt x="484459" y="2164138"/>
                  <a:pt x="0" y="1679679"/>
                  <a:pt x="0" y="1082069"/>
                </a:cubicBezTo>
                <a:cubicBezTo>
                  <a:pt x="0" y="484459"/>
                  <a:pt x="484459" y="0"/>
                  <a:pt x="1082069" y="0"/>
                </a:cubicBezTo>
                <a:close/>
              </a:path>
            </a:pathLst>
          </a:custGeom>
          <a:solidFill>
            <a:schemeClr val="bg2"/>
          </a:solidFill>
        </p:spPr>
        <p:txBody>
          <a:bodyPr wrap="square">
            <a:noAutofit/>
          </a:bodyPr>
          <a:lstStyle>
            <a:lvl1pPr>
              <a:defRPr sz="1100"/>
            </a:lvl1pPr>
          </a:lstStyle>
          <a:p>
            <a:endParaRPr lang="en-US"/>
          </a:p>
        </p:txBody>
      </p:sp>
      <p:sp>
        <p:nvSpPr>
          <p:cNvPr id="12" name="Picture Placeholder 11">
            <a:extLst>
              <a:ext uri="{FF2B5EF4-FFF2-40B4-BE49-F238E27FC236}">
                <a16:creationId xmlns:a16="http://schemas.microsoft.com/office/drawing/2014/main" id="{97ABD40B-801C-FF1E-F779-1316BD466461}"/>
              </a:ext>
            </a:extLst>
          </p:cNvPr>
          <p:cNvSpPr>
            <a:spLocks noGrp="1"/>
          </p:cNvSpPr>
          <p:nvPr>
            <p:ph type="pic" sz="quarter" idx="14"/>
          </p:nvPr>
        </p:nvSpPr>
        <p:spPr>
          <a:xfrm>
            <a:off x="1267596" y="2588745"/>
            <a:ext cx="2164138" cy="2164138"/>
          </a:xfrm>
          <a:custGeom>
            <a:avLst/>
            <a:gdLst>
              <a:gd name="connsiteX0" fmla="*/ 1082069 w 2164138"/>
              <a:gd name="connsiteY0" fmla="*/ 0 h 2164138"/>
              <a:gd name="connsiteX1" fmla="*/ 2164138 w 2164138"/>
              <a:gd name="connsiteY1" fmla="*/ 1082069 h 2164138"/>
              <a:gd name="connsiteX2" fmla="*/ 1082069 w 2164138"/>
              <a:gd name="connsiteY2" fmla="*/ 2164138 h 2164138"/>
              <a:gd name="connsiteX3" fmla="*/ 0 w 2164138"/>
              <a:gd name="connsiteY3" fmla="*/ 1082069 h 2164138"/>
              <a:gd name="connsiteX4" fmla="*/ 1082069 w 2164138"/>
              <a:gd name="connsiteY4" fmla="*/ 0 h 216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138" h="2164138">
                <a:moveTo>
                  <a:pt x="1082069" y="0"/>
                </a:moveTo>
                <a:cubicBezTo>
                  <a:pt x="1679679" y="0"/>
                  <a:pt x="2164138" y="484459"/>
                  <a:pt x="2164138" y="1082069"/>
                </a:cubicBezTo>
                <a:cubicBezTo>
                  <a:pt x="2164138" y="1679679"/>
                  <a:pt x="1679679" y="2164138"/>
                  <a:pt x="1082069" y="2164138"/>
                </a:cubicBezTo>
                <a:cubicBezTo>
                  <a:pt x="484459" y="2164138"/>
                  <a:pt x="0" y="1679679"/>
                  <a:pt x="0" y="1082069"/>
                </a:cubicBezTo>
                <a:cubicBezTo>
                  <a:pt x="0" y="484459"/>
                  <a:pt x="484459" y="0"/>
                  <a:pt x="1082069" y="0"/>
                </a:cubicBezTo>
                <a:close/>
              </a:path>
            </a:pathLst>
          </a:custGeom>
          <a:solidFill>
            <a:schemeClr val="bg2"/>
          </a:solidFill>
        </p:spPr>
        <p:txBody>
          <a:bodyPr wrap="square">
            <a:noAutofit/>
          </a:bodyPr>
          <a:lstStyle>
            <a:lvl1pPr>
              <a:defRPr sz="1100"/>
            </a:lvl1pPr>
          </a:lstStyle>
          <a:p>
            <a:endParaRPr lang="en-US"/>
          </a:p>
        </p:txBody>
      </p:sp>
      <p:sp>
        <p:nvSpPr>
          <p:cNvPr id="10" name="Picture Placeholder 9">
            <a:extLst>
              <a:ext uri="{FF2B5EF4-FFF2-40B4-BE49-F238E27FC236}">
                <a16:creationId xmlns:a16="http://schemas.microsoft.com/office/drawing/2014/main" id="{FA3AA0E8-CF8D-1AD0-D535-02BDFA12C33C}"/>
              </a:ext>
            </a:extLst>
          </p:cNvPr>
          <p:cNvSpPr>
            <a:spLocks noGrp="1"/>
          </p:cNvSpPr>
          <p:nvPr>
            <p:ph type="pic" sz="quarter" idx="12"/>
          </p:nvPr>
        </p:nvSpPr>
        <p:spPr>
          <a:xfrm>
            <a:off x="8760267" y="2588745"/>
            <a:ext cx="2164138" cy="2164138"/>
          </a:xfrm>
          <a:custGeom>
            <a:avLst/>
            <a:gdLst>
              <a:gd name="connsiteX0" fmla="*/ 1082069 w 2164138"/>
              <a:gd name="connsiteY0" fmla="*/ 0 h 2164138"/>
              <a:gd name="connsiteX1" fmla="*/ 2164138 w 2164138"/>
              <a:gd name="connsiteY1" fmla="*/ 1082069 h 2164138"/>
              <a:gd name="connsiteX2" fmla="*/ 1082069 w 2164138"/>
              <a:gd name="connsiteY2" fmla="*/ 2164138 h 2164138"/>
              <a:gd name="connsiteX3" fmla="*/ 0 w 2164138"/>
              <a:gd name="connsiteY3" fmla="*/ 1082069 h 2164138"/>
              <a:gd name="connsiteX4" fmla="*/ 1082069 w 2164138"/>
              <a:gd name="connsiteY4" fmla="*/ 0 h 216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138" h="2164138">
                <a:moveTo>
                  <a:pt x="1082069" y="0"/>
                </a:moveTo>
                <a:cubicBezTo>
                  <a:pt x="1679679" y="0"/>
                  <a:pt x="2164138" y="484459"/>
                  <a:pt x="2164138" y="1082069"/>
                </a:cubicBezTo>
                <a:cubicBezTo>
                  <a:pt x="2164138" y="1679679"/>
                  <a:pt x="1679679" y="2164138"/>
                  <a:pt x="1082069" y="2164138"/>
                </a:cubicBezTo>
                <a:cubicBezTo>
                  <a:pt x="484459" y="2164138"/>
                  <a:pt x="0" y="1679679"/>
                  <a:pt x="0" y="1082069"/>
                </a:cubicBezTo>
                <a:cubicBezTo>
                  <a:pt x="0" y="484459"/>
                  <a:pt x="484459" y="0"/>
                  <a:pt x="1082069"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32603B2D-A5AA-8419-F142-812580248E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76064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8CDE3E0-83F6-1C05-D24B-EB34D242CC3D}"/>
              </a:ext>
            </a:extLst>
          </p:cNvPr>
          <p:cNvSpPr>
            <a:spLocks noGrp="1"/>
          </p:cNvSpPr>
          <p:nvPr>
            <p:ph type="pic" sz="quarter" idx="13"/>
          </p:nvPr>
        </p:nvSpPr>
        <p:spPr>
          <a:xfrm>
            <a:off x="873356" y="3617547"/>
            <a:ext cx="4241185" cy="2604860"/>
          </a:xfrm>
          <a:custGeom>
            <a:avLst/>
            <a:gdLst>
              <a:gd name="connsiteX0" fmla="*/ 434152 w 4241185"/>
              <a:gd name="connsiteY0" fmla="*/ 0 h 2604860"/>
              <a:gd name="connsiteX1" fmla="*/ 3807033 w 4241185"/>
              <a:gd name="connsiteY1" fmla="*/ 0 h 2604860"/>
              <a:gd name="connsiteX2" fmla="*/ 4241185 w 4241185"/>
              <a:gd name="connsiteY2" fmla="*/ 434152 h 2604860"/>
              <a:gd name="connsiteX3" fmla="*/ 4241185 w 4241185"/>
              <a:gd name="connsiteY3" fmla="*/ 2170708 h 2604860"/>
              <a:gd name="connsiteX4" fmla="*/ 3807033 w 4241185"/>
              <a:gd name="connsiteY4" fmla="*/ 2604860 h 2604860"/>
              <a:gd name="connsiteX5" fmla="*/ 434152 w 4241185"/>
              <a:gd name="connsiteY5" fmla="*/ 2604860 h 2604860"/>
              <a:gd name="connsiteX6" fmla="*/ 0 w 4241185"/>
              <a:gd name="connsiteY6" fmla="*/ 2170708 h 2604860"/>
              <a:gd name="connsiteX7" fmla="*/ 0 w 4241185"/>
              <a:gd name="connsiteY7" fmla="*/ 434152 h 2604860"/>
              <a:gd name="connsiteX8" fmla="*/ 434152 w 4241185"/>
              <a:gd name="connsiteY8" fmla="*/ 0 h 260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1185" h="2604860">
                <a:moveTo>
                  <a:pt x="434152" y="0"/>
                </a:moveTo>
                <a:lnTo>
                  <a:pt x="3807033" y="0"/>
                </a:lnTo>
                <a:cubicBezTo>
                  <a:pt x="4046809" y="0"/>
                  <a:pt x="4241185" y="194376"/>
                  <a:pt x="4241185" y="434152"/>
                </a:cubicBezTo>
                <a:lnTo>
                  <a:pt x="4241185" y="2170708"/>
                </a:lnTo>
                <a:cubicBezTo>
                  <a:pt x="4241185" y="2410484"/>
                  <a:pt x="4046809" y="2604860"/>
                  <a:pt x="3807033" y="2604860"/>
                </a:cubicBezTo>
                <a:lnTo>
                  <a:pt x="434152" y="2604860"/>
                </a:lnTo>
                <a:cubicBezTo>
                  <a:pt x="194376" y="2604860"/>
                  <a:pt x="0" y="2410484"/>
                  <a:pt x="0" y="2170708"/>
                </a:cubicBezTo>
                <a:lnTo>
                  <a:pt x="0" y="434152"/>
                </a:lnTo>
                <a:cubicBezTo>
                  <a:pt x="0" y="194376"/>
                  <a:pt x="194376" y="0"/>
                  <a:pt x="434152" y="0"/>
                </a:cubicBezTo>
                <a:close/>
              </a:path>
            </a:pathLst>
          </a:custGeom>
          <a:solidFill>
            <a:schemeClr val="bg2"/>
          </a:solidFill>
        </p:spPr>
        <p:txBody>
          <a:bodyPr wrap="square">
            <a:noAutofit/>
          </a:bodyPr>
          <a:lstStyle>
            <a:lvl1pPr>
              <a:defRPr sz="1100"/>
            </a:lvl1pPr>
          </a:lstStyle>
          <a:p>
            <a:endParaRPr lang="en-US"/>
          </a:p>
        </p:txBody>
      </p:sp>
      <p:sp>
        <p:nvSpPr>
          <p:cNvPr id="10" name="Picture Placeholder 9">
            <a:extLst>
              <a:ext uri="{FF2B5EF4-FFF2-40B4-BE49-F238E27FC236}">
                <a16:creationId xmlns:a16="http://schemas.microsoft.com/office/drawing/2014/main" id="{E9D66201-85F0-0758-5F16-8B0CB2438536}"/>
              </a:ext>
            </a:extLst>
          </p:cNvPr>
          <p:cNvSpPr>
            <a:spLocks noGrp="1"/>
          </p:cNvSpPr>
          <p:nvPr>
            <p:ph type="pic" sz="quarter" idx="12"/>
          </p:nvPr>
        </p:nvSpPr>
        <p:spPr>
          <a:xfrm>
            <a:off x="6328230" y="635593"/>
            <a:ext cx="4990415" cy="2604860"/>
          </a:xfrm>
          <a:custGeom>
            <a:avLst/>
            <a:gdLst>
              <a:gd name="connsiteX0" fmla="*/ 434152 w 4990415"/>
              <a:gd name="connsiteY0" fmla="*/ 0 h 2604860"/>
              <a:gd name="connsiteX1" fmla="*/ 4556263 w 4990415"/>
              <a:gd name="connsiteY1" fmla="*/ 0 h 2604860"/>
              <a:gd name="connsiteX2" fmla="*/ 4990415 w 4990415"/>
              <a:gd name="connsiteY2" fmla="*/ 434152 h 2604860"/>
              <a:gd name="connsiteX3" fmla="*/ 4990415 w 4990415"/>
              <a:gd name="connsiteY3" fmla="*/ 2170708 h 2604860"/>
              <a:gd name="connsiteX4" fmla="*/ 4556263 w 4990415"/>
              <a:gd name="connsiteY4" fmla="*/ 2604860 h 2604860"/>
              <a:gd name="connsiteX5" fmla="*/ 434152 w 4990415"/>
              <a:gd name="connsiteY5" fmla="*/ 2604860 h 2604860"/>
              <a:gd name="connsiteX6" fmla="*/ 0 w 4990415"/>
              <a:gd name="connsiteY6" fmla="*/ 2170708 h 2604860"/>
              <a:gd name="connsiteX7" fmla="*/ 0 w 4990415"/>
              <a:gd name="connsiteY7" fmla="*/ 434152 h 2604860"/>
              <a:gd name="connsiteX8" fmla="*/ 434152 w 4990415"/>
              <a:gd name="connsiteY8" fmla="*/ 0 h 260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0415" h="2604860">
                <a:moveTo>
                  <a:pt x="434152" y="0"/>
                </a:moveTo>
                <a:lnTo>
                  <a:pt x="4556263" y="0"/>
                </a:lnTo>
                <a:cubicBezTo>
                  <a:pt x="4796039" y="0"/>
                  <a:pt x="4990415" y="194376"/>
                  <a:pt x="4990415" y="434152"/>
                </a:cubicBezTo>
                <a:lnTo>
                  <a:pt x="4990415" y="2170708"/>
                </a:lnTo>
                <a:cubicBezTo>
                  <a:pt x="4990415" y="2410484"/>
                  <a:pt x="4796039" y="2604860"/>
                  <a:pt x="4556263" y="2604860"/>
                </a:cubicBezTo>
                <a:lnTo>
                  <a:pt x="434152" y="2604860"/>
                </a:lnTo>
                <a:cubicBezTo>
                  <a:pt x="194376" y="2604860"/>
                  <a:pt x="0" y="2410484"/>
                  <a:pt x="0" y="2170708"/>
                </a:cubicBezTo>
                <a:lnTo>
                  <a:pt x="0" y="434152"/>
                </a:lnTo>
                <a:cubicBezTo>
                  <a:pt x="0" y="194376"/>
                  <a:pt x="194376" y="0"/>
                  <a:pt x="434152"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65EBEE44-7E33-64B8-BF8B-09E029FF0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6988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6B646D2-42A1-4BCC-8A92-4F2BE7004AD8}"/>
              </a:ext>
            </a:extLst>
          </p:cNvPr>
          <p:cNvSpPr>
            <a:spLocks noGrp="1"/>
          </p:cNvSpPr>
          <p:nvPr>
            <p:ph type="pic" sz="quarter" idx="13"/>
          </p:nvPr>
        </p:nvSpPr>
        <p:spPr>
          <a:xfrm>
            <a:off x="3989537" y="0"/>
            <a:ext cx="3537054" cy="6857999"/>
          </a:xfrm>
          <a:custGeom>
            <a:avLst/>
            <a:gdLst>
              <a:gd name="connsiteX0" fmla="*/ 0 w 3351619"/>
              <a:gd name="connsiteY0" fmla="*/ 0 h 3086082"/>
              <a:gd name="connsiteX1" fmla="*/ 3351619 w 3351619"/>
              <a:gd name="connsiteY1" fmla="*/ 0 h 3086082"/>
              <a:gd name="connsiteX2" fmla="*/ 3351619 w 3351619"/>
              <a:gd name="connsiteY2" fmla="*/ 3086082 h 3086082"/>
              <a:gd name="connsiteX3" fmla="*/ 0 w 3351619"/>
              <a:gd name="connsiteY3" fmla="*/ 3086082 h 3086082"/>
            </a:gdLst>
            <a:ahLst/>
            <a:cxnLst>
              <a:cxn ang="0">
                <a:pos x="connsiteX0" y="connsiteY0"/>
              </a:cxn>
              <a:cxn ang="0">
                <a:pos x="connsiteX1" y="connsiteY1"/>
              </a:cxn>
              <a:cxn ang="0">
                <a:pos x="connsiteX2" y="connsiteY2"/>
              </a:cxn>
              <a:cxn ang="0">
                <a:pos x="connsiteX3" y="connsiteY3"/>
              </a:cxn>
            </a:cxnLst>
            <a:rect l="l" t="t" r="r" b="b"/>
            <a:pathLst>
              <a:path w="3351619" h="3086082">
                <a:moveTo>
                  <a:pt x="0" y="0"/>
                </a:moveTo>
                <a:lnTo>
                  <a:pt x="3351619" y="0"/>
                </a:lnTo>
                <a:lnTo>
                  <a:pt x="3351619" y="3086082"/>
                </a:lnTo>
                <a:lnTo>
                  <a:pt x="0" y="3086082"/>
                </a:ln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0B96849B-4758-2710-0032-BECE3A3685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
        <p:nvSpPr>
          <p:cNvPr id="6" name="Picture Placeholder 5">
            <a:extLst>
              <a:ext uri="{FF2B5EF4-FFF2-40B4-BE49-F238E27FC236}">
                <a16:creationId xmlns:a16="http://schemas.microsoft.com/office/drawing/2014/main" id="{960828A9-5007-25F0-5140-3EBBB2EA70A3}"/>
              </a:ext>
            </a:extLst>
          </p:cNvPr>
          <p:cNvSpPr>
            <a:spLocks noGrp="1"/>
          </p:cNvSpPr>
          <p:nvPr>
            <p:ph type="pic" sz="quarter" idx="15"/>
          </p:nvPr>
        </p:nvSpPr>
        <p:spPr>
          <a:xfrm>
            <a:off x="8287317" y="-19876"/>
            <a:ext cx="3142229" cy="3105958"/>
          </a:xfrm>
          <a:custGeom>
            <a:avLst/>
            <a:gdLst>
              <a:gd name="connsiteX0" fmla="*/ 0 w 3141662"/>
              <a:gd name="connsiteY0" fmla="*/ 523621 h 3429000"/>
              <a:gd name="connsiteX1" fmla="*/ 523621 w 3141662"/>
              <a:gd name="connsiteY1" fmla="*/ 0 h 3429000"/>
              <a:gd name="connsiteX2" fmla="*/ 2618041 w 3141662"/>
              <a:gd name="connsiteY2" fmla="*/ 0 h 3429000"/>
              <a:gd name="connsiteX3" fmla="*/ 3141662 w 3141662"/>
              <a:gd name="connsiteY3" fmla="*/ 523621 h 3429000"/>
              <a:gd name="connsiteX4" fmla="*/ 3141662 w 3141662"/>
              <a:gd name="connsiteY4" fmla="*/ 2905379 h 3429000"/>
              <a:gd name="connsiteX5" fmla="*/ 2618041 w 3141662"/>
              <a:gd name="connsiteY5" fmla="*/ 3429000 h 3429000"/>
              <a:gd name="connsiteX6" fmla="*/ 523621 w 3141662"/>
              <a:gd name="connsiteY6" fmla="*/ 3429000 h 3429000"/>
              <a:gd name="connsiteX7" fmla="*/ 0 w 3141662"/>
              <a:gd name="connsiteY7" fmla="*/ 2905379 h 3429000"/>
              <a:gd name="connsiteX8" fmla="*/ 0 w 3141662"/>
              <a:gd name="connsiteY8" fmla="*/ 523621 h 3429000"/>
              <a:gd name="connsiteX0" fmla="*/ 0 w 3141662"/>
              <a:gd name="connsiteY0" fmla="*/ 523621 h 3429000"/>
              <a:gd name="connsiteX1" fmla="*/ 2618041 w 3141662"/>
              <a:gd name="connsiteY1" fmla="*/ 0 h 3429000"/>
              <a:gd name="connsiteX2" fmla="*/ 3141662 w 3141662"/>
              <a:gd name="connsiteY2" fmla="*/ 523621 h 3429000"/>
              <a:gd name="connsiteX3" fmla="*/ 3141662 w 3141662"/>
              <a:gd name="connsiteY3" fmla="*/ 2905379 h 3429000"/>
              <a:gd name="connsiteX4" fmla="*/ 2618041 w 3141662"/>
              <a:gd name="connsiteY4" fmla="*/ 3429000 h 3429000"/>
              <a:gd name="connsiteX5" fmla="*/ 523621 w 3141662"/>
              <a:gd name="connsiteY5" fmla="*/ 3429000 h 3429000"/>
              <a:gd name="connsiteX6" fmla="*/ 0 w 3141662"/>
              <a:gd name="connsiteY6" fmla="*/ 2905379 h 3429000"/>
              <a:gd name="connsiteX7" fmla="*/ 0 w 3141662"/>
              <a:gd name="connsiteY7" fmla="*/ 523621 h 3429000"/>
              <a:gd name="connsiteX0" fmla="*/ 0 w 3141662"/>
              <a:gd name="connsiteY0" fmla="*/ 297720 h 3203099"/>
              <a:gd name="connsiteX1" fmla="*/ 3141662 w 3141662"/>
              <a:gd name="connsiteY1" fmla="*/ 297720 h 3203099"/>
              <a:gd name="connsiteX2" fmla="*/ 3141662 w 3141662"/>
              <a:gd name="connsiteY2" fmla="*/ 2679478 h 3203099"/>
              <a:gd name="connsiteX3" fmla="*/ 2618041 w 3141662"/>
              <a:gd name="connsiteY3" fmla="*/ 3203099 h 3203099"/>
              <a:gd name="connsiteX4" fmla="*/ 523621 w 3141662"/>
              <a:gd name="connsiteY4" fmla="*/ 3203099 h 3203099"/>
              <a:gd name="connsiteX5" fmla="*/ 0 w 3141662"/>
              <a:gd name="connsiteY5" fmla="*/ 2679478 h 3203099"/>
              <a:gd name="connsiteX6" fmla="*/ 0 w 3141662"/>
              <a:gd name="connsiteY6" fmla="*/ 297720 h 3203099"/>
              <a:gd name="connsiteX0" fmla="*/ 0 w 3141662"/>
              <a:gd name="connsiteY0" fmla="*/ 0 h 2905379"/>
              <a:gd name="connsiteX1" fmla="*/ 3141662 w 3141662"/>
              <a:gd name="connsiteY1" fmla="*/ 0 h 2905379"/>
              <a:gd name="connsiteX2" fmla="*/ 3141662 w 3141662"/>
              <a:gd name="connsiteY2" fmla="*/ 2381758 h 2905379"/>
              <a:gd name="connsiteX3" fmla="*/ 2618041 w 3141662"/>
              <a:gd name="connsiteY3" fmla="*/ 2905379 h 2905379"/>
              <a:gd name="connsiteX4" fmla="*/ 523621 w 3141662"/>
              <a:gd name="connsiteY4" fmla="*/ 2905379 h 2905379"/>
              <a:gd name="connsiteX5" fmla="*/ 0 w 3141662"/>
              <a:gd name="connsiteY5" fmla="*/ 2381758 h 2905379"/>
              <a:gd name="connsiteX6" fmla="*/ 0 w 3141662"/>
              <a:gd name="connsiteY6" fmla="*/ 0 h 2905379"/>
              <a:gd name="connsiteX0" fmla="*/ 0 w 3141662"/>
              <a:gd name="connsiteY0" fmla="*/ 536841 h 3442220"/>
              <a:gd name="connsiteX1" fmla="*/ 3135763 w 3141662"/>
              <a:gd name="connsiteY1" fmla="*/ 0 h 3442220"/>
              <a:gd name="connsiteX2" fmla="*/ 3141662 w 3141662"/>
              <a:gd name="connsiteY2" fmla="*/ 2918599 h 3442220"/>
              <a:gd name="connsiteX3" fmla="*/ 2618041 w 3141662"/>
              <a:gd name="connsiteY3" fmla="*/ 3442220 h 3442220"/>
              <a:gd name="connsiteX4" fmla="*/ 523621 w 3141662"/>
              <a:gd name="connsiteY4" fmla="*/ 3442220 h 3442220"/>
              <a:gd name="connsiteX5" fmla="*/ 0 w 3141662"/>
              <a:gd name="connsiteY5" fmla="*/ 2918599 h 3442220"/>
              <a:gd name="connsiteX6" fmla="*/ 0 w 3141662"/>
              <a:gd name="connsiteY6" fmla="*/ 536841 h 3442220"/>
              <a:gd name="connsiteX0" fmla="*/ 0 w 3141662"/>
              <a:gd name="connsiteY0" fmla="*/ 11798 h 3442220"/>
              <a:gd name="connsiteX1" fmla="*/ 3135763 w 3141662"/>
              <a:gd name="connsiteY1" fmla="*/ 0 h 3442220"/>
              <a:gd name="connsiteX2" fmla="*/ 3141662 w 3141662"/>
              <a:gd name="connsiteY2" fmla="*/ 2918599 h 3442220"/>
              <a:gd name="connsiteX3" fmla="*/ 2618041 w 3141662"/>
              <a:gd name="connsiteY3" fmla="*/ 3442220 h 3442220"/>
              <a:gd name="connsiteX4" fmla="*/ 523621 w 3141662"/>
              <a:gd name="connsiteY4" fmla="*/ 3442220 h 3442220"/>
              <a:gd name="connsiteX5" fmla="*/ 0 w 3141662"/>
              <a:gd name="connsiteY5" fmla="*/ 2918599 h 3442220"/>
              <a:gd name="connsiteX6" fmla="*/ 0 w 3141662"/>
              <a:gd name="connsiteY6" fmla="*/ 11798 h 3442220"/>
              <a:gd name="connsiteX0" fmla="*/ 0 w 3141662"/>
              <a:gd name="connsiteY0" fmla="*/ 11798 h 3442220"/>
              <a:gd name="connsiteX1" fmla="*/ 3129863 w 3141662"/>
              <a:gd name="connsiteY1" fmla="*/ 0 h 3442220"/>
              <a:gd name="connsiteX2" fmla="*/ 3141662 w 3141662"/>
              <a:gd name="connsiteY2" fmla="*/ 2918599 h 3442220"/>
              <a:gd name="connsiteX3" fmla="*/ 2618041 w 3141662"/>
              <a:gd name="connsiteY3" fmla="*/ 3442220 h 3442220"/>
              <a:gd name="connsiteX4" fmla="*/ 523621 w 3141662"/>
              <a:gd name="connsiteY4" fmla="*/ 3442220 h 3442220"/>
              <a:gd name="connsiteX5" fmla="*/ 0 w 3141662"/>
              <a:gd name="connsiteY5" fmla="*/ 2918599 h 3442220"/>
              <a:gd name="connsiteX6" fmla="*/ 0 w 3141662"/>
              <a:gd name="connsiteY6" fmla="*/ 11798 h 3442220"/>
              <a:gd name="connsiteX0" fmla="*/ 5899 w 3141662"/>
              <a:gd name="connsiteY0" fmla="*/ 11798 h 3442220"/>
              <a:gd name="connsiteX1" fmla="*/ 3129863 w 3141662"/>
              <a:gd name="connsiteY1" fmla="*/ 0 h 3442220"/>
              <a:gd name="connsiteX2" fmla="*/ 3141662 w 3141662"/>
              <a:gd name="connsiteY2" fmla="*/ 2918599 h 3442220"/>
              <a:gd name="connsiteX3" fmla="*/ 2618041 w 3141662"/>
              <a:gd name="connsiteY3" fmla="*/ 3442220 h 3442220"/>
              <a:gd name="connsiteX4" fmla="*/ 523621 w 3141662"/>
              <a:gd name="connsiteY4" fmla="*/ 3442220 h 3442220"/>
              <a:gd name="connsiteX5" fmla="*/ 0 w 3141662"/>
              <a:gd name="connsiteY5" fmla="*/ 2918599 h 3442220"/>
              <a:gd name="connsiteX6" fmla="*/ 5899 w 3141662"/>
              <a:gd name="connsiteY6" fmla="*/ 11798 h 3442220"/>
              <a:gd name="connsiteX0" fmla="*/ 567 w 3142229"/>
              <a:gd name="connsiteY0" fmla="*/ 336262 h 3442220"/>
              <a:gd name="connsiteX1" fmla="*/ 3130430 w 3142229"/>
              <a:gd name="connsiteY1" fmla="*/ 0 h 3442220"/>
              <a:gd name="connsiteX2" fmla="*/ 3142229 w 3142229"/>
              <a:gd name="connsiteY2" fmla="*/ 2918599 h 3442220"/>
              <a:gd name="connsiteX3" fmla="*/ 2618608 w 3142229"/>
              <a:gd name="connsiteY3" fmla="*/ 3442220 h 3442220"/>
              <a:gd name="connsiteX4" fmla="*/ 524188 w 3142229"/>
              <a:gd name="connsiteY4" fmla="*/ 3442220 h 3442220"/>
              <a:gd name="connsiteX5" fmla="*/ 567 w 3142229"/>
              <a:gd name="connsiteY5" fmla="*/ 2918599 h 3442220"/>
              <a:gd name="connsiteX6" fmla="*/ 567 w 3142229"/>
              <a:gd name="connsiteY6" fmla="*/ 336262 h 3442220"/>
              <a:gd name="connsiteX0" fmla="*/ 567 w 3142229"/>
              <a:gd name="connsiteY0" fmla="*/ 0 h 3105958"/>
              <a:gd name="connsiteX1" fmla="*/ 3136329 w 3142229"/>
              <a:gd name="connsiteY1" fmla="*/ 11800 h 3105958"/>
              <a:gd name="connsiteX2" fmla="*/ 3142229 w 3142229"/>
              <a:gd name="connsiteY2" fmla="*/ 2582337 h 3105958"/>
              <a:gd name="connsiteX3" fmla="*/ 2618608 w 3142229"/>
              <a:gd name="connsiteY3" fmla="*/ 3105958 h 3105958"/>
              <a:gd name="connsiteX4" fmla="*/ 524188 w 3142229"/>
              <a:gd name="connsiteY4" fmla="*/ 3105958 h 3105958"/>
              <a:gd name="connsiteX5" fmla="*/ 567 w 3142229"/>
              <a:gd name="connsiteY5" fmla="*/ 2582337 h 3105958"/>
              <a:gd name="connsiteX6" fmla="*/ 567 w 3142229"/>
              <a:gd name="connsiteY6" fmla="*/ 0 h 3105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229" h="3105958">
                <a:moveTo>
                  <a:pt x="567" y="0"/>
                </a:moveTo>
                <a:lnTo>
                  <a:pt x="3136329" y="11800"/>
                </a:lnTo>
                <a:cubicBezTo>
                  <a:pt x="3138295" y="984666"/>
                  <a:pt x="3140263" y="1609471"/>
                  <a:pt x="3142229" y="2582337"/>
                </a:cubicBezTo>
                <a:cubicBezTo>
                  <a:pt x="3142229" y="2871525"/>
                  <a:pt x="2907796" y="3105958"/>
                  <a:pt x="2618608" y="3105958"/>
                </a:cubicBezTo>
                <a:lnTo>
                  <a:pt x="524188" y="3105958"/>
                </a:lnTo>
                <a:cubicBezTo>
                  <a:pt x="235000" y="3105958"/>
                  <a:pt x="567" y="2871525"/>
                  <a:pt x="567" y="2582337"/>
                </a:cubicBezTo>
                <a:cubicBezTo>
                  <a:pt x="2533" y="1613403"/>
                  <a:pt x="-1399" y="968934"/>
                  <a:pt x="567" y="0"/>
                </a:cubicBezTo>
                <a:close/>
              </a:path>
            </a:pathLst>
          </a:custGeom>
          <a:solidFill>
            <a:schemeClr val="bg2"/>
          </a:solidFill>
        </p:spPr>
        <p:txBody>
          <a:bodyPr/>
          <a:lstStyle/>
          <a:p>
            <a:endParaRPr lang="en-CH"/>
          </a:p>
        </p:txBody>
      </p:sp>
    </p:spTree>
    <p:extLst>
      <p:ext uri="{BB962C8B-B14F-4D97-AF65-F5344CB8AC3E}">
        <p14:creationId xmlns:p14="http://schemas.microsoft.com/office/powerpoint/2010/main" val="58877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5EA62E5-1FFD-E65C-CFC8-330756359469}"/>
              </a:ext>
            </a:extLst>
          </p:cNvPr>
          <p:cNvSpPr>
            <a:spLocks noGrp="1"/>
          </p:cNvSpPr>
          <p:nvPr>
            <p:ph type="pic" sz="quarter" idx="13"/>
          </p:nvPr>
        </p:nvSpPr>
        <p:spPr>
          <a:xfrm>
            <a:off x="0" y="0"/>
            <a:ext cx="12192000" cy="4751997"/>
          </a:xfrm>
          <a:custGeom>
            <a:avLst/>
            <a:gdLst>
              <a:gd name="connsiteX0" fmla="*/ 0 w 12192000"/>
              <a:gd name="connsiteY0" fmla="*/ 0 h 4751997"/>
              <a:gd name="connsiteX1" fmla="*/ 12192000 w 12192000"/>
              <a:gd name="connsiteY1" fmla="*/ 0 h 4751997"/>
              <a:gd name="connsiteX2" fmla="*/ 12192000 w 12192000"/>
              <a:gd name="connsiteY2" fmla="*/ 2904597 h 4751997"/>
              <a:gd name="connsiteX3" fmla="*/ 11947979 w 12192000"/>
              <a:gd name="connsiteY3" fmla="*/ 3085815 h 4751997"/>
              <a:gd name="connsiteX4" fmla="*/ 6096000 w 12192000"/>
              <a:gd name="connsiteY4" fmla="*/ 4751997 h 4751997"/>
              <a:gd name="connsiteX5" fmla="*/ 244021 w 12192000"/>
              <a:gd name="connsiteY5" fmla="*/ 3085815 h 4751997"/>
              <a:gd name="connsiteX6" fmla="*/ 0 w 12192000"/>
              <a:gd name="connsiteY6" fmla="*/ 2904597 h 47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751997">
                <a:moveTo>
                  <a:pt x="0" y="0"/>
                </a:moveTo>
                <a:lnTo>
                  <a:pt x="12192000" y="0"/>
                </a:lnTo>
                <a:lnTo>
                  <a:pt x="12192000" y="2904597"/>
                </a:lnTo>
                <a:lnTo>
                  <a:pt x="11947979" y="3085815"/>
                </a:lnTo>
                <a:cubicBezTo>
                  <a:pt x="10501797" y="4109386"/>
                  <a:pt x="8415557" y="4751997"/>
                  <a:pt x="6096000" y="4751997"/>
                </a:cubicBezTo>
                <a:cubicBezTo>
                  <a:pt x="3776443" y="4751997"/>
                  <a:pt x="1690203" y="4109386"/>
                  <a:pt x="244021" y="3085815"/>
                </a:cubicBezTo>
                <a:lnTo>
                  <a:pt x="0" y="2904597"/>
                </a:ln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4D64409C-400B-9F41-E2D4-0822FF291CC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3617730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6BE2F86-D979-AA0E-33CD-636B0B8096CA}"/>
              </a:ext>
            </a:extLst>
          </p:cNvPr>
          <p:cNvSpPr>
            <a:spLocks noGrp="1"/>
          </p:cNvSpPr>
          <p:nvPr>
            <p:ph type="pic" sz="quarter" idx="14"/>
          </p:nvPr>
        </p:nvSpPr>
        <p:spPr>
          <a:xfrm>
            <a:off x="1022450" y="2189965"/>
            <a:ext cx="3026067" cy="3995180"/>
          </a:xfrm>
          <a:custGeom>
            <a:avLst/>
            <a:gdLst>
              <a:gd name="connsiteX0" fmla="*/ 0 w 3026067"/>
              <a:gd name="connsiteY0" fmla="*/ 0 h 3995180"/>
              <a:gd name="connsiteX1" fmla="*/ 2521712 w 3026067"/>
              <a:gd name="connsiteY1" fmla="*/ 0 h 3995180"/>
              <a:gd name="connsiteX2" fmla="*/ 3026067 w 3026067"/>
              <a:gd name="connsiteY2" fmla="*/ 504355 h 3995180"/>
              <a:gd name="connsiteX3" fmla="*/ 3026067 w 3026067"/>
              <a:gd name="connsiteY3" fmla="*/ 3995180 h 3995180"/>
              <a:gd name="connsiteX4" fmla="*/ 0 w 3026067"/>
              <a:gd name="connsiteY4" fmla="*/ 3995180 h 3995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067" h="3995180">
                <a:moveTo>
                  <a:pt x="0" y="0"/>
                </a:moveTo>
                <a:lnTo>
                  <a:pt x="2521712" y="0"/>
                </a:lnTo>
                <a:cubicBezTo>
                  <a:pt x="2800260" y="0"/>
                  <a:pt x="3026067" y="225807"/>
                  <a:pt x="3026067" y="504355"/>
                </a:cubicBezTo>
                <a:lnTo>
                  <a:pt x="3026067" y="3995180"/>
                </a:lnTo>
                <a:lnTo>
                  <a:pt x="0" y="3995180"/>
                </a:lnTo>
                <a:close/>
              </a:path>
            </a:pathLst>
          </a:custGeom>
          <a:solidFill>
            <a:schemeClr val="bg2"/>
          </a:solidFill>
        </p:spPr>
        <p:txBody>
          <a:bodyPr wrap="square">
            <a:noAutofit/>
          </a:bodyPr>
          <a:lstStyle>
            <a:lvl1pPr>
              <a:defRPr sz="1100"/>
            </a:lvl1pPr>
          </a:lstStyle>
          <a:p>
            <a:endParaRPr lang="en-US"/>
          </a:p>
        </p:txBody>
      </p:sp>
      <p:sp>
        <p:nvSpPr>
          <p:cNvPr id="12" name="Picture Placeholder 11">
            <a:extLst>
              <a:ext uri="{FF2B5EF4-FFF2-40B4-BE49-F238E27FC236}">
                <a16:creationId xmlns:a16="http://schemas.microsoft.com/office/drawing/2014/main" id="{5216D74C-5EE0-7EF6-25C2-D7AEAF21A5EC}"/>
              </a:ext>
            </a:extLst>
          </p:cNvPr>
          <p:cNvSpPr>
            <a:spLocks noGrp="1"/>
          </p:cNvSpPr>
          <p:nvPr>
            <p:ph type="pic" sz="quarter" idx="15"/>
          </p:nvPr>
        </p:nvSpPr>
        <p:spPr>
          <a:xfrm>
            <a:off x="8143483" y="2189965"/>
            <a:ext cx="3026067" cy="3995180"/>
          </a:xfrm>
          <a:custGeom>
            <a:avLst/>
            <a:gdLst>
              <a:gd name="connsiteX0" fmla="*/ 0 w 3026067"/>
              <a:gd name="connsiteY0" fmla="*/ 0 h 3995180"/>
              <a:gd name="connsiteX1" fmla="*/ 2521712 w 3026067"/>
              <a:gd name="connsiteY1" fmla="*/ 0 h 3995180"/>
              <a:gd name="connsiteX2" fmla="*/ 3026067 w 3026067"/>
              <a:gd name="connsiteY2" fmla="*/ 504355 h 3995180"/>
              <a:gd name="connsiteX3" fmla="*/ 3026067 w 3026067"/>
              <a:gd name="connsiteY3" fmla="*/ 3995180 h 3995180"/>
              <a:gd name="connsiteX4" fmla="*/ 0 w 3026067"/>
              <a:gd name="connsiteY4" fmla="*/ 3995180 h 3995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067" h="3995180">
                <a:moveTo>
                  <a:pt x="0" y="0"/>
                </a:moveTo>
                <a:lnTo>
                  <a:pt x="2521712" y="0"/>
                </a:lnTo>
                <a:cubicBezTo>
                  <a:pt x="2800260" y="0"/>
                  <a:pt x="3026067" y="225807"/>
                  <a:pt x="3026067" y="504355"/>
                </a:cubicBezTo>
                <a:lnTo>
                  <a:pt x="3026067" y="3995180"/>
                </a:lnTo>
                <a:lnTo>
                  <a:pt x="0" y="3995180"/>
                </a:lnTo>
                <a:close/>
              </a:path>
            </a:pathLst>
          </a:custGeom>
          <a:solidFill>
            <a:schemeClr val="bg2"/>
          </a:solidFill>
        </p:spPr>
        <p:txBody>
          <a:bodyPr wrap="square">
            <a:noAutofit/>
          </a:bodyPr>
          <a:lstStyle>
            <a:lvl1pPr>
              <a:defRPr sz="1100"/>
            </a:lvl1pPr>
          </a:lstStyle>
          <a:p>
            <a:endParaRPr lang="en-US"/>
          </a:p>
        </p:txBody>
      </p:sp>
      <p:sp>
        <p:nvSpPr>
          <p:cNvPr id="10" name="Picture Placeholder 9">
            <a:extLst>
              <a:ext uri="{FF2B5EF4-FFF2-40B4-BE49-F238E27FC236}">
                <a16:creationId xmlns:a16="http://schemas.microsoft.com/office/drawing/2014/main" id="{10F5B127-B79A-1EB4-3B9C-CE047E0FBA2B}"/>
              </a:ext>
            </a:extLst>
          </p:cNvPr>
          <p:cNvSpPr>
            <a:spLocks noGrp="1"/>
          </p:cNvSpPr>
          <p:nvPr>
            <p:ph type="pic" sz="quarter" idx="13"/>
          </p:nvPr>
        </p:nvSpPr>
        <p:spPr>
          <a:xfrm>
            <a:off x="4582968" y="2189965"/>
            <a:ext cx="3026067" cy="3995180"/>
          </a:xfrm>
          <a:custGeom>
            <a:avLst/>
            <a:gdLst>
              <a:gd name="connsiteX0" fmla="*/ 0 w 3026067"/>
              <a:gd name="connsiteY0" fmla="*/ 0 h 3995180"/>
              <a:gd name="connsiteX1" fmla="*/ 2521712 w 3026067"/>
              <a:gd name="connsiteY1" fmla="*/ 0 h 3995180"/>
              <a:gd name="connsiteX2" fmla="*/ 3026067 w 3026067"/>
              <a:gd name="connsiteY2" fmla="*/ 504355 h 3995180"/>
              <a:gd name="connsiteX3" fmla="*/ 3026067 w 3026067"/>
              <a:gd name="connsiteY3" fmla="*/ 3995180 h 3995180"/>
              <a:gd name="connsiteX4" fmla="*/ 0 w 3026067"/>
              <a:gd name="connsiteY4" fmla="*/ 3995180 h 3995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067" h="3995180">
                <a:moveTo>
                  <a:pt x="0" y="0"/>
                </a:moveTo>
                <a:lnTo>
                  <a:pt x="2521712" y="0"/>
                </a:lnTo>
                <a:cubicBezTo>
                  <a:pt x="2800260" y="0"/>
                  <a:pt x="3026067" y="225807"/>
                  <a:pt x="3026067" y="504355"/>
                </a:cubicBezTo>
                <a:lnTo>
                  <a:pt x="3026067" y="3995180"/>
                </a:lnTo>
                <a:lnTo>
                  <a:pt x="0" y="3995180"/>
                </a:ln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BFCC6362-99DE-D702-0F05-021D399AA3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3958704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8C77686-7D50-DF5B-51E9-54E19D52E674}"/>
              </a:ext>
            </a:extLst>
          </p:cNvPr>
          <p:cNvSpPr>
            <a:spLocks noGrp="1"/>
          </p:cNvSpPr>
          <p:nvPr>
            <p:ph type="pic" sz="quarter" idx="14"/>
          </p:nvPr>
        </p:nvSpPr>
        <p:spPr>
          <a:xfrm>
            <a:off x="699562" y="787139"/>
            <a:ext cx="2809875" cy="3527686"/>
          </a:xfrm>
          <a:custGeom>
            <a:avLst/>
            <a:gdLst>
              <a:gd name="connsiteX0" fmla="*/ 468322 w 2809875"/>
              <a:gd name="connsiteY0" fmla="*/ 0 h 3527686"/>
              <a:gd name="connsiteX1" fmla="*/ 2341553 w 2809875"/>
              <a:gd name="connsiteY1" fmla="*/ 0 h 3527686"/>
              <a:gd name="connsiteX2" fmla="*/ 2809875 w 2809875"/>
              <a:gd name="connsiteY2" fmla="*/ 468322 h 3527686"/>
              <a:gd name="connsiteX3" fmla="*/ 2809875 w 2809875"/>
              <a:gd name="connsiteY3" fmla="*/ 3059364 h 3527686"/>
              <a:gd name="connsiteX4" fmla="*/ 2341553 w 2809875"/>
              <a:gd name="connsiteY4" fmla="*/ 3527686 h 3527686"/>
              <a:gd name="connsiteX5" fmla="*/ 468322 w 2809875"/>
              <a:gd name="connsiteY5" fmla="*/ 3527686 h 3527686"/>
              <a:gd name="connsiteX6" fmla="*/ 0 w 2809875"/>
              <a:gd name="connsiteY6" fmla="*/ 3059364 h 3527686"/>
              <a:gd name="connsiteX7" fmla="*/ 0 w 2809875"/>
              <a:gd name="connsiteY7" fmla="*/ 468322 h 3527686"/>
              <a:gd name="connsiteX8" fmla="*/ 468322 w 2809875"/>
              <a:gd name="connsiteY8" fmla="*/ 0 h 352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75" h="3527686">
                <a:moveTo>
                  <a:pt x="468322" y="0"/>
                </a:moveTo>
                <a:lnTo>
                  <a:pt x="2341553" y="0"/>
                </a:lnTo>
                <a:cubicBezTo>
                  <a:pt x="2600200" y="0"/>
                  <a:pt x="2809875" y="209675"/>
                  <a:pt x="2809875" y="468322"/>
                </a:cubicBezTo>
                <a:lnTo>
                  <a:pt x="2809875" y="3059364"/>
                </a:lnTo>
                <a:cubicBezTo>
                  <a:pt x="2809875" y="3318011"/>
                  <a:pt x="2600200" y="3527686"/>
                  <a:pt x="2341553" y="3527686"/>
                </a:cubicBezTo>
                <a:lnTo>
                  <a:pt x="468322" y="3527686"/>
                </a:lnTo>
                <a:cubicBezTo>
                  <a:pt x="209675" y="3527686"/>
                  <a:pt x="0" y="3318011"/>
                  <a:pt x="0" y="3059364"/>
                </a:cubicBezTo>
                <a:lnTo>
                  <a:pt x="0" y="468322"/>
                </a:lnTo>
                <a:cubicBezTo>
                  <a:pt x="0" y="209675"/>
                  <a:pt x="209675" y="0"/>
                  <a:pt x="468322" y="0"/>
                </a:cubicBezTo>
                <a:close/>
              </a:path>
            </a:pathLst>
          </a:custGeom>
          <a:solidFill>
            <a:schemeClr val="bg2"/>
          </a:solidFill>
        </p:spPr>
        <p:txBody>
          <a:bodyPr wrap="square">
            <a:noAutofit/>
          </a:bodyPr>
          <a:lstStyle>
            <a:lvl1pPr>
              <a:defRPr sz="1100"/>
            </a:lvl1pPr>
          </a:lstStyle>
          <a:p>
            <a:endParaRPr lang="en-US"/>
          </a:p>
        </p:txBody>
      </p:sp>
      <p:sp>
        <p:nvSpPr>
          <p:cNvPr id="9" name="Picture Placeholder 8">
            <a:extLst>
              <a:ext uri="{FF2B5EF4-FFF2-40B4-BE49-F238E27FC236}">
                <a16:creationId xmlns:a16="http://schemas.microsoft.com/office/drawing/2014/main" id="{A96D532C-F11E-EC44-FBF2-A2BF3DBCFE56}"/>
              </a:ext>
            </a:extLst>
          </p:cNvPr>
          <p:cNvSpPr>
            <a:spLocks noGrp="1"/>
          </p:cNvSpPr>
          <p:nvPr>
            <p:ph type="pic" sz="quarter" idx="13"/>
          </p:nvPr>
        </p:nvSpPr>
        <p:spPr>
          <a:xfrm>
            <a:off x="3852338" y="787139"/>
            <a:ext cx="7640101" cy="3527686"/>
          </a:xfrm>
          <a:custGeom>
            <a:avLst/>
            <a:gdLst>
              <a:gd name="connsiteX0" fmla="*/ 587959 w 7640101"/>
              <a:gd name="connsiteY0" fmla="*/ 0 h 3527686"/>
              <a:gd name="connsiteX1" fmla="*/ 7052142 w 7640101"/>
              <a:gd name="connsiteY1" fmla="*/ 0 h 3527686"/>
              <a:gd name="connsiteX2" fmla="*/ 7640101 w 7640101"/>
              <a:gd name="connsiteY2" fmla="*/ 587959 h 3527686"/>
              <a:gd name="connsiteX3" fmla="*/ 7640101 w 7640101"/>
              <a:gd name="connsiteY3" fmla="*/ 2939727 h 3527686"/>
              <a:gd name="connsiteX4" fmla="*/ 7052142 w 7640101"/>
              <a:gd name="connsiteY4" fmla="*/ 3527686 h 3527686"/>
              <a:gd name="connsiteX5" fmla="*/ 587959 w 7640101"/>
              <a:gd name="connsiteY5" fmla="*/ 3527686 h 3527686"/>
              <a:gd name="connsiteX6" fmla="*/ 0 w 7640101"/>
              <a:gd name="connsiteY6" fmla="*/ 2939727 h 3527686"/>
              <a:gd name="connsiteX7" fmla="*/ 0 w 7640101"/>
              <a:gd name="connsiteY7" fmla="*/ 587959 h 3527686"/>
              <a:gd name="connsiteX8" fmla="*/ 587959 w 7640101"/>
              <a:gd name="connsiteY8" fmla="*/ 0 h 352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0101" h="3527686">
                <a:moveTo>
                  <a:pt x="587959" y="0"/>
                </a:moveTo>
                <a:lnTo>
                  <a:pt x="7052142" y="0"/>
                </a:lnTo>
                <a:cubicBezTo>
                  <a:pt x="7376863" y="0"/>
                  <a:pt x="7640101" y="263238"/>
                  <a:pt x="7640101" y="587959"/>
                </a:cubicBezTo>
                <a:lnTo>
                  <a:pt x="7640101" y="2939727"/>
                </a:lnTo>
                <a:cubicBezTo>
                  <a:pt x="7640101" y="3264448"/>
                  <a:pt x="7376863" y="3527686"/>
                  <a:pt x="7052142" y="3527686"/>
                </a:cubicBezTo>
                <a:lnTo>
                  <a:pt x="587959" y="3527686"/>
                </a:lnTo>
                <a:cubicBezTo>
                  <a:pt x="263238" y="3527686"/>
                  <a:pt x="0" y="3264448"/>
                  <a:pt x="0" y="2939727"/>
                </a:cubicBezTo>
                <a:lnTo>
                  <a:pt x="0" y="587959"/>
                </a:lnTo>
                <a:cubicBezTo>
                  <a:pt x="0" y="263238"/>
                  <a:pt x="263238" y="0"/>
                  <a:pt x="587959"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C8DD058E-9F84-3B29-97A9-4BADD0A1F34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1490350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9659334-7C72-9268-495E-B0323EF2DF69}"/>
              </a:ext>
            </a:extLst>
          </p:cNvPr>
          <p:cNvSpPr>
            <a:spLocks noGrp="1"/>
          </p:cNvSpPr>
          <p:nvPr>
            <p:ph type="pic" sz="quarter" idx="13"/>
          </p:nvPr>
        </p:nvSpPr>
        <p:spPr>
          <a:xfrm>
            <a:off x="1" y="0"/>
            <a:ext cx="5386519" cy="6858000"/>
          </a:xfrm>
          <a:custGeom>
            <a:avLst/>
            <a:gdLst>
              <a:gd name="connsiteX0" fmla="*/ 0 w 5386519"/>
              <a:gd name="connsiteY0" fmla="*/ 0 h 6858000"/>
              <a:gd name="connsiteX1" fmla="*/ 5386519 w 5386519"/>
              <a:gd name="connsiteY1" fmla="*/ 0 h 6858000"/>
              <a:gd name="connsiteX2" fmla="*/ 5386519 w 5386519"/>
              <a:gd name="connsiteY2" fmla="*/ 6858000 h 6858000"/>
              <a:gd name="connsiteX3" fmla="*/ 0 w 538651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86519" h="6858000">
                <a:moveTo>
                  <a:pt x="0" y="0"/>
                </a:moveTo>
                <a:lnTo>
                  <a:pt x="5386519" y="0"/>
                </a:lnTo>
                <a:lnTo>
                  <a:pt x="5386519" y="6858000"/>
                </a:lnTo>
                <a:lnTo>
                  <a:pt x="0" y="6858000"/>
                </a:ln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39280CF8-C1D4-DE5F-B559-CCB50A877E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1286033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F59F6FF-3EFC-7743-4FE6-B9D9ABC86A61}"/>
              </a:ext>
            </a:extLst>
          </p:cNvPr>
          <p:cNvSpPr>
            <a:spLocks noGrp="1"/>
          </p:cNvSpPr>
          <p:nvPr>
            <p:ph type="pic" sz="quarter" idx="14"/>
          </p:nvPr>
        </p:nvSpPr>
        <p:spPr>
          <a:xfrm>
            <a:off x="5268199" y="3825682"/>
            <a:ext cx="2164138" cy="2164138"/>
          </a:xfrm>
          <a:custGeom>
            <a:avLst/>
            <a:gdLst>
              <a:gd name="connsiteX0" fmla="*/ 1082069 w 2164138"/>
              <a:gd name="connsiteY0" fmla="*/ 0 h 2164138"/>
              <a:gd name="connsiteX1" fmla="*/ 2164138 w 2164138"/>
              <a:gd name="connsiteY1" fmla="*/ 1082069 h 2164138"/>
              <a:gd name="connsiteX2" fmla="*/ 2164138 w 2164138"/>
              <a:gd name="connsiteY2" fmla="*/ 2164138 h 2164138"/>
              <a:gd name="connsiteX3" fmla="*/ 0 w 2164138"/>
              <a:gd name="connsiteY3" fmla="*/ 2164138 h 2164138"/>
              <a:gd name="connsiteX4" fmla="*/ 0 w 2164138"/>
              <a:gd name="connsiteY4" fmla="*/ 1082069 h 2164138"/>
              <a:gd name="connsiteX5" fmla="*/ 1082069 w 2164138"/>
              <a:gd name="connsiteY5" fmla="*/ 0 h 216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138" h="2164138">
                <a:moveTo>
                  <a:pt x="1082069" y="0"/>
                </a:moveTo>
                <a:cubicBezTo>
                  <a:pt x="1679679" y="0"/>
                  <a:pt x="2164138" y="484459"/>
                  <a:pt x="2164138" y="1082069"/>
                </a:cubicBezTo>
                <a:lnTo>
                  <a:pt x="2164138" y="2164138"/>
                </a:lnTo>
                <a:lnTo>
                  <a:pt x="0" y="2164138"/>
                </a:lnTo>
                <a:lnTo>
                  <a:pt x="0" y="1082069"/>
                </a:lnTo>
                <a:cubicBezTo>
                  <a:pt x="0" y="484459"/>
                  <a:pt x="484459" y="0"/>
                  <a:pt x="1082069" y="0"/>
                </a:cubicBezTo>
                <a:close/>
              </a:path>
            </a:pathLst>
          </a:custGeom>
          <a:solidFill>
            <a:schemeClr val="bg2"/>
          </a:solidFill>
        </p:spPr>
        <p:txBody>
          <a:bodyPr wrap="square">
            <a:noAutofit/>
          </a:bodyPr>
          <a:lstStyle>
            <a:lvl1pPr>
              <a:defRPr sz="1100"/>
            </a:lvl1pPr>
          </a:lstStyle>
          <a:p>
            <a:endParaRPr lang="en-US"/>
          </a:p>
        </p:txBody>
      </p:sp>
      <p:sp>
        <p:nvSpPr>
          <p:cNvPr id="9" name="Picture Placeholder 8">
            <a:extLst>
              <a:ext uri="{FF2B5EF4-FFF2-40B4-BE49-F238E27FC236}">
                <a16:creationId xmlns:a16="http://schemas.microsoft.com/office/drawing/2014/main" id="{7313A491-0CA0-0134-FB2F-C03AFBE3A754}"/>
              </a:ext>
            </a:extLst>
          </p:cNvPr>
          <p:cNvSpPr>
            <a:spLocks noGrp="1"/>
          </p:cNvSpPr>
          <p:nvPr>
            <p:ph type="pic" sz="quarter" idx="13"/>
          </p:nvPr>
        </p:nvSpPr>
        <p:spPr>
          <a:xfrm>
            <a:off x="5268199" y="868181"/>
            <a:ext cx="2164138" cy="2164138"/>
          </a:xfrm>
          <a:custGeom>
            <a:avLst/>
            <a:gdLst>
              <a:gd name="connsiteX0" fmla="*/ 1082069 w 2164138"/>
              <a:gd name="connsiteY0" fmla="*/ 0 h 2164138"/>
              <a:gd name="connsiteX1" fmla="*/ 2164138 w 2164138"/>
              <a:gd name="connsiteY1" fmla="*/ 1082069 h 2164138"/>
              <a:gd name="connsiteX2" fmla="*/ 2164138 w 2164138"/>
              <a:gd name="connsiteY2" fmla="*/ 2164138 h 2164138"/>
              <a:gd name="connsiteX3" fmla="*/ 0 w 2164138"/>
              <a:gd name="connsiteY3" fmla="*/ 2164138 h 2164138"/>
              <a:gd name="connsiteX4" fmla="*/ 0 w 2164138"/>
              <a:gd name="connsiteY4" fmla="*/ 1082069 h 2164138"/>
              <a:gd name="connsiteX5" fmla="*/ 1082069 w 2164138"/>
              <a:gd name="connsiteY5" fmla="*/ 0 h 216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138" h="2164138">
                <a:moveTo>
                  <a:pt x="1082069" y="0"/>
                </a:moveTo>
                <a:cubicBezTo>
                  <a:pt x="1679679" y="0"/>
                  <a:pt x="2164138" y="484459"/>
                  <a:pt x="2164138" y="1082069"/>
                </a:cubicBezTo>
                <a:lnTo>
                  <a:pt x="2164138" y="2164138"/>
                </a:lnTo>
                <a:lnTo>
                  <a:pt x="0" y="2164138"/>
                </a:lnTo>
                <a:lnTo>
                  <a:pt x="0" y="1082069"/>
                </a:lnTo>
                <a:cubicBezTo>
                  <a:pt x="0" y="484459"/>
                  <a:pt x="484459" y="0"/>
                  <a:pt x="1082069"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064C53C3-3502-6CBE-A8FF-120CDB46F2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1459219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076E16D-50D1-27F7-6E46-19750C012432}"/>
              </a:ext>
            </a:extLst>
          </p:cNvPr>
          <p:cNvSpPr>
            <a:spLocks noGrp="1"/>
          </p:cNvSpPr>
          <p:nvPr>
            <p:ph type="pic" sz="quarter" idx="13"/>
          </p:nvPr>
        </p:nvSpPr>
        <p:spPr>
          <a:xfrm>
            <a:off x="1" y="0"/>
            <a:ext cx="6013688" cy="6858000"/>
          </a:xfrm>
          <a:custGeom>
            <a:avLst/>
            <a:gdLst>
              <a:gd name="connsiteX0" fmla="*/ 0 w 6013688"/>
              <a:gd name="connsiteY0" fmla="*/ 0 h 6858000"/>
              <a:gd name="connsiteX1" fmla="*/ 6013688 w 6013688"/>
              <a:gd name="connsiteY1" fmla="*/ 0 h 6858000"/>
              <a:gd name="connsiteX2" fmla="*/ 6013688 w 6013688"/>
              <a:gd name="connsiteY2" fmla="*/ 1374775 h 6858000"/>
              <a:gd name="connsiteX3" fmla="*/ 5503148 w 6013688"/>
              <a:gd name="connsiteY3" fmla="*/ 3084830 h 6858000"/>
              <a:gd name="connsiteX4" fmla="*/ 5397738 w 6013688"/>
              <a:gd name="connsiteY4" fmla="*/ 3429000 h 6858000"/>
              <a:gd name="connsiteX5" fmla="*/ 5503148 w 6013688"/>
              <a:gd name="connsiteY5" fmla="*/ 3773805 h 6858000"/>
              <a:gd name="connsiteX6" fmla="*/ 6013688 w 6013688"/>
              <a:gd name="connsiteY6" fmla="*/ 5483860 h 6858000"/>
              <a:gd name="connsiteX7" fmla="*/ 6013688 w 6013688"/>
              <a:gd name="connsiteY7" fmla="*/ 6858000 h 6858000"/>
              <a:gd name="connsiteX8" fmla="*/ 0 w 6013688"/>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3688" h="6858000">
                <a:moveTo>
                  <a:pt x="0" y="0"/>
                </a:moveTo>
                <a:lnTo>
                  <a:pt x="6013688" y="0"/>
                </a:lnTo>
                <a:lnTo>
                  <a:pt x="6013688" y="1374775"/>
                </a:lnTo>
                <a:cubicBezTo>
                  <a:pt x="6013688" y="1982470"/>
                  <a:pt x="5843508" y="2581275"/>
                  <a:pt x="5503148" y="3084830"/>
                </a:cubicBezTo>
                <a:cubicBezTo>
                  <a:pt x="5436473" y="3182620"/>
                  <a:pt x="5397738" y="3301365"/>
                  <a:pt x="5397738" y="3429000"/>
                </a:cubicBezTo>
                <a:cubicBezTo>
                  <a:pt x="5397738" y="3556635"/>
                  <a:pt x="5436473" y="3675380"/>
                  <a:pt x="5503148" y="3773805"/>
                </a:cubicBezTo>
                <a:cubicBezTo>
                  <a:pt x="5842873" y="4277360"/>
                  <a:pt x="6013688" y="4876165"/>
                  <a:pt x="6013688" y="5483860"/>
                </a:cubicBezTo>
                <a:lnTo>
                  <a:pt x="6013688" y="6858000"/>
                </a:lnTo>
                <a:lnTo>
                  <a:pt x="0" y="6858000"/>
                </a:ln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59E314ED-786A-D2D4-4E9C-A4DCD79C19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3834275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416DD3-9BFC-3CE0-0FCC-95493E265854}"/>
              </a:ext>
            </a:extLst>
          </p:cNvPr>
          <p:cNvSpPr>
            <a:spLocks noGrp="1"/>
          </p:cNvSpPr>
          <p:nvPr>
            <p:ph type="pic" sz="quarter" idx="10"/>
          </p:nvPr>
        </p:nvSpPr>
        <p:spPr>
          <a:xfrm>
            <a:off x="841752" y="783224"/>
            <a:ext cx="3517081" cy="4245976"/>
          </a:xfrm>
          <a:custGeom>
            <a:avLst/>
            <a:gdLst>
              <a:gd name="connsiteX0" fmla="*/ 0 w 3517081"/>
              <a:gd name="connsiteY0" fmla="*/ 0 h 3242893"/>
              <a:gd name="connsiteX1" fmla="*/ 3517081 w 3517081"/>
              <a:gd name="connsiteY1" fmla="*/ 0 h 3242893"/>
              <a:gd name="connsiteX2" fmla="*/ 3517081 w 3517081"/>
              <a:gd name="connsiteY2" fmla="*/ 3242893 h 3242893"/>
              <a:gd name="connsiteX3" fmla="*/ 0 w 3517081"/>
              <a:gd name="connsiteY3" fmla="*/ 3242893 h 3242893"/>
            </a:gdLst>
            <a:ahLst/>
            <a:cxnLst>
              <a:cxn ang="0">
                <a:pos x="connsiteX0" y="connsiteY0"/>
              </a:cxn>
              <a:cxn ang="0">
                <a:pos x="connsiteX1" y="connsiteY1"/>
              </a:cxn>
              <a:cxn ang="0">
                <a:pos x="connsiteX2" y="connsiteY2"/>
              </a:cxn>
              <a:cxn ang="0">
                <a:pos x="connsiteX3" y="connsiteY3"/>
              </a:cxn>
            </a:cxnLst>
            <a:rect l="l" t="t" r="r" b="b"/>
            <a:pathLst>
              <a:path w="3517081" h="3242893">
                <a:moveTo>
                  <a:pt x="0" y="0"/>
                </a:moveTo>
                <a:lnTo>
                  <a:pt x="3517081" y="0"/>
                </a:lnTo>
                <a:lnTo>
                  <a:pt x="3517081" y="3242893"/>
                </a:lnTo>
                <a:lnTo>
                  <a:pt x="0" y="3242893"/>
                </a:lnTo>
                <a:close/>
              </a:path>
            </a:pathLst>
          </a:custGeom>
          <a:solidFill>
            <a:schemeClr val="bg2"/>
          </a:solidFill>
        </p:spPr>
        <p:txBody>
          <a:bodyPr wrap="square">
            <a:noAutofit/>
          </a:bodyPr>
          <a:lstStyle>
            <a:lvl1pPr>
              <a:defRPr sz="1100"/>
            </a:lvl1pPr>
          </a:lstStyle>
          <a:p>
            <a:endParaRPr lang="en-US"/>
          </a:p>
        </p:txBody>
      </p:sp>
      <p:sp>
        <p:nvSpPr>
          <p:cNvPr id="11" name="Picture Placeholder 10">
            <a:extLst>
              <a:ext uri="{FF2B5EF4-FFF2-40B4-BE49-F238E27FC236}">
                <a16:creationId xmlns:a16="http://schemas.microsoft.com/office/drawing/2014/main" id="{3A723637-B332-D8FC-7072-11FCFB243865}"/>
              </a:ext>
            </a:extLst>
          </p:cNvPr>
          <p:cNvSpPr>
            <a:spLocks noGrp="1"/>
          </p:cNvSpPr>
          <p:nvPr>
            <p:ph type="pic" sz="quarter" idx="11"/>
          </p:nvPr>
        </p:nvSpPr>
        <p:spPr>
          <a:xfrm>
            <a:off x="5240803" y="4953000"/>
            <a:ext cx="3016250" cy="1905000"/>
          </a:xfrm>
          <a:custGeom>
            <a:avLst/>
            <a:gdLst>
              <a:gd name="connsiteX0" fmla="*/ 0 w 3016250"/>
              <a:gd name="connsiteY0" fmla="*/ 0 h 1905000"/>
              <a:gd name="connsiteX1" fmla="*/ 3016250 w 3016250"/>
              <a:gd name="connsiteY1" fmla="*/ 0 h 1905000"/>
              <a:gd name="connsiteX2" fmla="*/ 3016250 w 3016250"/>
              <a:gd name="connsiteY2" fmla="*/ 1905000 h 1905000"/>
              <a:gd name="connsiteX3" fmla="*/ 0 w 301625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3016250" h="1905000">
                <a:moveTo>
                  <a:pt x="0" y="0"/>
                </a:moveTo>
                <a:lnTo>
                  <a:pt x="3016250" y="0"/>
                </a:lnTo>
                <a:lnTo>
                  <a:pt x="3016250" y="1905000"/>
                </a:lnTo>
                <a:lnTo>
                  <a:pt x="0" y="1905000"/>
                </a:lnTo>
                <a:close/>
              </a:path>
            </a:pathLst>
          </a:custGeom>
          <a:solidFill>
            <a:schemeClr val="bg2"/>
          </a:solidFill>
        </p:spPr>
        <p:txBody>
          <a:bodyPr wrap="square">
            <a:noAutofit/>
          </a:bodyPr>
          <a:lstStyle>
            <a:lvl1pPr>
              <a:defRPr sz="1100"/>
            </a:lvl1pPr>
          </a:lstStyle>
          <a:p>
            <a:endParaRPr lang="en-US"/>
          </a:p>
        </p:txBody>
      </p:sp>
    </p:spTree>
    <p:extLst>
      <p:ext uri="{BB962C8B-B14F-4D97-AF65-F5344CB8AC3E}">
        <p14:creationId xmlns:p14="http://schemas.microsoft.com/office/powerpoint/2010/main" val="15181801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4" name="Picture Placeholder 7">
            <a:extLst>
              <a:ext uri="{FF2B5EF4-FFF2-40B4-BE49-F238E27FC236}">
                <a16:creationId xmlns:a16="http://schemas.microsoft.com/office/drawing/2014/main" id="{EFD67ED1-F7EA-E294-30E2-80483442620A}"/>
              </a:ext>
            </a:extLst>
          </p:cNvPr>
          <p:cNvSpPr>
            <a:spLocks noGrp="1"/>
          </p:cNvSpPr>
          <p:nvPr>
            <p:ph type="pic" sz="quarter" idx="16"/>
          </p:nvPr>
        </p:nvSpPr>
        <p:spPr>
          <a:xfrm>
            <a:off x="0" y="0"/>
            <a:ext cx="4971163" cy="6879617"/>
          </a:xfrm>
          <a:custGeom>
            <a:avLst/>
            <a:gdLst>
              <a:gd name="connsiteX0" fmla="*/ 0 w 6013688"/>
              <a:gd name="connsiteY0" fmla="*/ 0 h 6858000"/>
              <a:gd name="connsiteX1" fmla="*/ 6013688 w 6013688"/>
              <a:gd name="connsiteY1" fmla="*/ 0 h 6858000"/>
              <a:gd name="connsiteX2" fmla="*/ 6013688 w 6013688"/>
              <a:gd name="connsiteY2" fmla="*/ 1374775 h 6858000"/>
              <a:gd name="connsiteX3" fmla="*/ 5503148 w 6013688"/>
              <a:gd name="connsiteY3" fmla="*/ 3084830 h 6858000"/>
              <a:gd name="connsiteX4" fmla="*/ 5397738 w 6013688"/>
              <a:gd name="connsiteY4" fmla="*/ 3429000 h 6858000"/>
              <a:gd name="connsiteX5" fmla="*/ 5503148 w 6013688"/>
              <a:gd name="connsiteY5" fmla="*/ 3773805 h 6858000"/>
              <a:gd name="connsiteX6" fmla="*/ 6013688 w 6013688"/>
              <a:gd name="connsiteY6" fmla="*/ 5483860 h 6858000"/>
              <a:gd name="connsiteX7" fmla="*/ 6013688 w 6013688"/>
              <a:gd name="connsiteY7" fmla="*/ 6858000 h 6858000"/>
              <a:gd name="connsiteX8" fmla="*/ 0 w 6013688"/>
              <a:gd name="connsiteY8" fmla="*/ 6858000 h 6858000"/>
              <a:gd name="connsiteX0" fmla="*/ 0 w 6013688"/>
              <a:gd name="connsiteY0" fmla="*/ 0 h 6858000"/>
              <a:gd name="connsiteX1" fmla="*/ 6013688 w 6013688"/>
              <a:gd name="connsiteY1" fmla="*/ 0 h 6858000"/>
              <a:gd name="connsiteX2" fmla="*/ 5405736 w 6013688"/>
              <a:gd name="connsiteY2" fmla="*/ 1473629 h 6858000"/>
              <a:gd name="connsiteX3" fmla="*/ 5503148 w 6013688"/>
              <a:gd name="connsiteY3" fmla="*/ 3084830 h 6858000"/>
              <a:gd name="connsiteX4" fmla="*/ 5397738 w 6013688"/>
              <a:gd name="connsiteY4" fmla="*/ 3429000 h 6858000"/>
              <a:gd name="connsiteX5" fmla="*/ 5503148 w 6013688"/>
              <a:gd name="connsiteY5" fmla="*/ 3773805 h 6858000"/>
              <a:gd name="connsiteX6" fmla="*/ 6013688 w 6013688"/>
              <a:gd name="connsiteY6" fmla="*/ 5483860 h 6858000"/>
              <a:gd name="connsiteX7" fmla="*/ 6013688 w 6013688"/>
              <a:gd name="connsiteY7" fmla="*/ 6858000 h 6858000"/>
              <a:gd name="connsiteX8" fmla="*/ 0 w 6013688"/>
              <a:gd name="connsiteY8" fmla="*/ 6858000 h 6858000"/>
              <a:gd name="connsiteX9" fmla="*/ 0 w 6013688"/>
              <a:gd name="connsiteY9" fmla="*/ 0 h 6858000"/>
              <a:gd name="connsiteX0" fmla="*/ 0 w 6013688"/>
              <a:gd name="connsiteY0" fmla="*/ 0 h 6858000"/>
              <a:gd name="connsiteX1" fmla="*/ 6013688 w 6013688"/>
              <a:gd name="connsiteY1" fmla="*/ 0 h 6858000"/>
              <a:gd name="connsiteX2" fmla="*/ 5385965 w 6013688"/>
              <a:gd name="connsiteY2" fmla="*/ 1527999 h 6858000"/>
              <a:gd name="connsiteX3" fmla="*/ 5503148 w 6013688"/>
              <a:gd name="connsiteY3" fmla="*/ 3084830 h 6858000"/>
              <a:gd name="connsiteX4" fmla="*/ 5397738 w 6013688"/>
              <a:gd name="connsiteY4" fmla="*/ 3429000 h 6858000"/>
              <a:gd name="connsiteX5" fmla="*/ 5503148 w 6013688"/>
              <a:gd name="connsiteY5" fmla="*/ 3773805 h 6858000"/>
              <a:gd name="connsiteX6" fmla="*/ 6013688 w 6013688"/>
              <a:gd name="connsiteY6" fmla="*/ 5483860 h 6858000"/>
              <a:gd name="connsiteX7" fmla="*/ 6013688 w 6013688"/>
              <a:gd name="connsiteY7" fmla="*/ 6858000 h 6858000"/>
              <a:gd name="connsiteX8" fmla="*/ 0 w 6013688"/>
              <a:gd name="connsiteY8" fmla="*/ 6858000 h 6858000"/>
              <a:gd name="connsiteX9" fmla="*/ 0 w 6013688"/>
              <a:gd name="connsiteY9" fmla="*/ 0 h 6858000"/>
              <a:gd name="connsiteX0" fmla="*/ 0 w 6013688"/>
              <a:gd name="connsiteY0" fmla="*/ 0 h 6858000"/>
              <a:gd name="connsiteX1" fmla="*/ 6013688 w 6013688"/>
              <a:gd name="connsiteY1" fmla="*/ 0 h 6858000"/>
              <a:gd name="connsiteX2" fmla="*/ 5385965 w 6013688"/>
              <a:gd name="connsiteY2" fmla="*/ 1527999 h 6858000"/>
              <a:gd name="connsiteX3" fmla="*/ 5503148 w 6013688"/>
              <a:gd name="connsiteY3" fmla="*/ 3084830 h 6858000"/>
              <a:gd name="connsiteX4" fmla="*/ 5397738 w 6013688"/>
              <a:gd name="connsiteY4" fmla="*/ 3429000 h 6858000"/>
              <a:gd name="connsiteX5" fmla="*/ 5503148 w 6013688"/>
              <a:gd name="connsiteY5" fmla="*/ 3773805 h 6858000"/>
              <a:gd name="connsiteX6" fmla="*/ 6013688 w 6013688"/>
              <a:gd name="connsiteY6" fmla="*/ 5483860 h 6858000"/>
              <a:gd name="connsiteX7" fmla="*/ 6013688 w 6013688"/>
              <a:gd name="connsiteY7" fmla="*/ 6858000 h 6858000"/>
              <a:gd name="connsiteX8" fmla="*/ 0 w 6013688"/>
              <a:gd name="connsiteY8" fmla="*/ 6858000 h 6858000"/>
              <a:gd name="connsiteX9" fmla="*/ 0 w 6013688"/>
              <a:gd name="connsiteY9" fmla="*/ 0 h 6858000"/>
              <a:gd name="connsiteX0" fmla="*/ 0 w 6013688"/>
              <a:gd name="connsiteY0" fmla="*/ 0 h 6858000"/>
              <a:gd name="connsiteX1" fmla="*/ 6013688 w 6013688"/>
              <a:gd name="connsiteY1" fmla="*/ 0 h 6858000"/>
              <a:gd name="connsiteX2" fmla="*/ 5385965 w 6013688"/>
              <a:gd name="connsiteY2" fmla="*/ 1527999 h 6858000"/>
              <a:gd name="connsiteX3" fmla="*/ 5503148 w 6013688"/>
              <a:gd name="connsiteY3" fmla="*/ 3084830 h 6858000"/>
              <a:gd name="connsiteX4" fmla="*/ 5397738 w 6013688"/>
              <a:gd name="connsiteY4" fmla="*/ 3429000 h 6858000"/>
              <a:gd name="connsiteX5" fmla="*/ 5503148 w 6013688"/>
              <a:gd name="connsiteY5" fmla="*/ 3773805 h 6858000"/>
              <a:gd name="connsiteX6" fmla="*/ 6013688 w 6013688"/>
              <a:gd name="connsiteY6" fmla="*/ 5483860 h 6858000"/>
              <a:gd name="connsiteX7" fmla="*/ 6013688 w 6013688"/>
              <a:gd name="connsiteY7" fmla="*/ 6858000 h 6858000"/>
              <a:gd name="connsiteX8" fmla="*/ 0 w 6013688"/>
              <a:gd name="connsiteY8" fmla="*/ 6858000 h 6858000"/>
              <a:gd name="connsiteX9" fmla="*/ 0 w 6013688"/>
              <a:gd name="connsiteY9" fmla="*/ 0 h 6858000"/>
              <a:gd name="connsiteX0" fmla="*/ 0 w 6014705"/>
              <a:gd name="connsiteY0" fmla="*/ 0 h 6858000"/>
              <a:gd name="connsiteX1" fmla="*/ 6013688 w 6014705"/>
              <a:gd name="connsiteY1" fmla="*/ 0 h 6858000"/>
              <a:gd name="connsiteX2" fmla="*/ 5385965 w 6014705"/>
              <a:gd name="connsiteY2" fmla="*/ 1527999 h 6858000"/>
              <a:gd name="connsiteX3" fmla="*/ 5503148 w 6014705"/>
              <a:gd name="connsiteY3" fmla="*/ 3084830 h 6858000"/>
              <a:gd name="connsiteX4" fmla="*/ 5397738 w 6014705"/>
              <a:gd name="connsiteY4" fmla="*/ 3429000 h 6858000"/>
              <a:gd name="connsiteX5" fmla="*/ 5503148 w 6014705"/>
              <a:gd name="connsiteY5" fmla="*/ 3773805 h 6858000"/>
              <a:gd name="connsiteX6" fmla="*/ 6013688 w 6014705"/>
              <a:gd name="connsiteY6" fmla="*/ 5483860 h 6858000"/>
              <a:gd name="connsiteX7" fmla="*/ 5623214 w 6014705"/>
              <a:gd name="connsiteY7" fmla="*/ 6858000 h 6858000"/>
              <a:gd name="connsiteX8" fmla="*/ 0 w 6014705"/>
              <a:gd name="connsiteY8" fmla="*/ 6858000 h 6858000"/>
              <a:gd name="connsiteX9" fmla="*/ 0 w 6014705"/>
              <a:gd name="connsiteY9" fmla="*/ 0 h 6858000"/>
              <a:gd name="connsiteX0" fmla="*/ 0 w 6014705"/>
              <a:gd name="connsiteY0" fmla="*/ 0 h 6858000"/>
              <a:gd name="connsiteX1" fmla="*/ 6013688 w 6014705"/>
              <a:gd name="connsiteY1" fmla="*/ 0 h 6858000"/>
              <a:gd name="connsiteX2" fmla="*/ 5385965 w 6014705"/>
              <a:gd name="connsiteY2" fmla="*/ 1527999 h 6858000"/>
              <a:gd name="connsiteX3" fmla="*/ 5503148 w 6014705"/>
              <a:gd name="connsiteY3" fmla="*/ 3084830 h 6858000"/>
              <a:gd name="connsiteX4" fmla="*/ 5397738 w 6014705"/>
              <a:gd name="connsiteY4" fmla="*/ 3429000 h 6858000"/>
              <a:gd name="connsiteX5" fmla="*/ 5503148 w 6014705"/>
              <a:gd name="connsiteY5" fmla="*/ 3773805 h 6858000"/>
              <a:gd name="connsiteX6" fmla="*/ 6013688 w 6014705"/>
              <a:gd name="connsiteY6" fmla="*/ 5483860 h 6858000"/>
              <a:gd name="connsiteX7" fmla="*/ 5623214 w 6014705"/>
              <a:gd name="connsiteY7" fmla="*/ 6858000 h 6858000"/>
              <a:gd name="connsiteX8" fmla="*/ 0 w 6014705"/>
              <a:gd name="connsiteY8" fmla="*/ 6858000 h 6858000"/>
              <a:gd name="connsiteX9" fmla="*/ 0 w 6014705"/>
              <a:gd name="connsiteY9" fmla="*/ 0 h 6858000"/>
              <a:gd name="connsiteX0" fmla="*/ 0 w 6014705"/>
              <a:gd name="connsiteY0" fmla="*/ 0 h 6858000"/>
              <a:gd name="connsiteX1" fmla="*/ 6013688 w 6014705"/>
              <a:gd name="connsiteY1" fmla="*/ 0 h 6858000"/>
              <a:gd name="connsiteX2" fmla="*/ 5385965 w 6014705"/>
              <a:gd name="connsiteY2" fmla="*/ 1527999 h 6858000"/>
              <a:gd name="connsiteX3" fmla="*/ 5503148 w 6014705"/>
              <a:gd name="connsiteY3" fmla="*/ 3084830 h 6858000"/>
              <a:gd name="connsiteX4" fmla="*/ 5397738 w 6014705"/>
              <a:gd name="connsiteY4" fmla="*/ 3429000 h 6858000"/>
              <a:gd name="connsiteX5" fmla="*/ 5503148 w 6014705"/>
              <a:gd name="connsiteY5" fmla="*/ 3773805 h 6858000"/>
              <a:gd name="connsiteX6" fmla="*/ 6013688 w 6014705"/>
              <a:gd name="connsiteY6" fmla="*/ 5483860 h 6858000"/>
              <a:gd name="connsiteX7" fmla="*/ 5623214 w 6014705"/>
              <a:gd name="connsiteY7" fmla="*/ 6858000 h 6858000"/>
              <a:gd name="connsiteX8" fmla="*/ 0 w 6014705"/>
              <a:gd name="connsiteY8" fmla="*/ 6858000 h 6858000"/>
              <a:gd name="connsiteX9" fmla="*/ 0 w 6014705"/>
              <a:gd name="connsiteY9" fmla="*/ 0 h 6858000"/>
              <a:gd name="connsiteX0" fmla="*/ 0 w 6014705"/>
              <a:gd name="connsiteY0" fmla="*/ 0 h 6858000"/>
              <a:gd name="connsiteX1" fmla="*/ 6013688 w 6014705"/>
              <a:gd name="connsiteY1" fmla="*/ 0 h 6858000"/>
              <a:gd name="connsiteX2" fmla="*/ 5385965 w 6014705"/>
              <a:gd name="connsiteY2" fmla="*/ 1527999 h 6858000"/>
              <a:gd name="connsiteX3" fmla="*/ 5503148 w 6014705"/>
              <a:gd name="connsiteY3" fmla="*/ 3084830 h 6858000"/>
              <a:gd name="connsiteX4" fmla="*/ 5397738 w 6014705"/>
              <a:gd name="connsiteY4" fmla="*/ 3429000 h 6858000"/>
              <a:gd name="connsiteX5" fmla="*/ 5503148 w 6014705"/>
              <a:gd name="connsiteY5" fmla="*/ 3773805 h 6858000"/>
              <a:gd name="connsiteX6" fmla="*/ 6013688 w 6014705"/>
              <a:gd name="connsiteY6" fmla="*/ 5483860 h 6858000"/>
              <a:gd name="connsiteX7" fmla="*/ 5623214 w 6014705"/>
              <a:gd name="connsiteY7" fmla="*/ 6858000 h 6858000"/>
              <a:gd name="connsiteX8" fmla="*/ 0 w 6014705"/>
              <a:gd name="connsiteY8" fmla="*/ 6858000 h 6858000"/>
              <a:gd name="connsiteX9" fmla="*/ 0 w 6014705"/>
              <a:gd name="connsiteY9" fmla="*/ 0 h 6858000"/>
              <a:gd name="connsiteX0" fmla="*/ 0 w 6033405"/>
              <a:gd name="connsiteY0" fmla="*/ 0 h 6858000"/>
              <a:gd name="connsiteX1" fmla="*/ 6013688 w 6033405"/>
              <a:gd name="connsiteY1" fmla="*/ 0 h 6858000"/>
              <a:gd name="connsiteX2" fmla="*/ 5385965 w 6033405"/>
              <a:gd name="connsiteY2" fmla="*/ 1527999 h 6858000"/>
              <a:gd name="connsiteX3" fmla="*/ 5503148 w 6033405"/>
              <a:gd name="connsiteY3" fmla="*/ 3084830 h 6858000"/>
              <a:gd name="connsiteX4" fmla="*/ 5397738 w 6033405"/>
              <a:gd name="connsiteY4" fmla="*/ 3429000 h 6858000"/>
              <a:gd name="connsiteX5" fmla="*/ 5503148 w 6033405"/>
              <a:gd name="connsiteY5" fmla="*/ 3773805 h 6858000"/>
              <a:gd name="connsiteX6" fmla="*/ 5926301 w 6033405"/>
              <a:gd name="connsiteY6" fmla="*/ 4497859 h 6858000"/>
              <a:gd name="connsiteX7" fmla="*/ 6013688 w 6033405"/>
              <a:gd name="connsiteY7" fmla="*/ 5483860 h 6858000"/>
              <a:gd name="connsiteX8" fmla="*/ 5623214 w 6033405"/>
              <a:gd name="connsiteY8" fmla="*/ 6858000 h 6858000"/>
              <a:gd name="connsiteX9" fmla="*/ 0 w 6033405"/>
              <a:gd name="connsiteY9" fmla="*/ 6858000 h 6858000"/>
              <a:gd name="connsiteX10" fmla="*/ 0 w 6033405"/>
              <a:gd name="connsiteY10" fmla="*/ 0 h 6858000"/>
              <a:gd name="connsiteX0" fmla="*/ 0 w 6013738"/>
              <a:gd name="connsiteY0" fmla="*/ 0 h 6858000"/>
              <a:gd name="connsiteX1" fmla="*/ 6013688 w 6013738"/>
              <a:gd name="connsiteY1" fmla="*/ 0 h 6858000"/>
              <a:gd name="connsiteX2" fmla="*/ 5385965 w 6013738"/>
              <a:gd name="connsiteY2" fmla="*/ 1527999 h 6858000"/>
              <a:gd name="connsiteX3" fmla="*/ 5503148 w 6013738"/>
              <a:gd name="connsiteY3" fmla="*/ 3084830 h 6858000"/>
              <a:gd name="connsiteX4" fmla="*/ 5397738 w 6013738"/>
              <a:gd name="connsiteY4" fmla="*/ 3429000 h 6858000"/>
              <a:gd name="connsiteX5" fmla="*/ 5503148 w 6013738"/>
              <a:gd name="connsiteY5" fmla="*/ 3773805 h 6858000"/>
              <a:gd name="connsiteX6" fmla="*/ 5649509 w 6013738"/>
              <a:gd name="connsiteY6" fmla="*/ 4621427 h 6858000"/>
              <a:gd name="connsiteX7" fmla="*/ 6013688 w 6013738"/>
              <a:gd name="connsiteY7" fmla="*/ 5483860 h 6858000"/>
              <a:gd name="connsiteX8" fmla="*/ 5623214 w 6013738"/>
              <a:gd name="connsiteY8" fmla="*/ 6858000 h 6858000"/>
              <a:gd name="connsiteX9" fmla="*/ 0 w 6013738"/>
              <a:gd name="connsiteY9" fmla="*/ 6858000 h 6858000"/>
              <a:gd name="connsiteX10" fmla="*/ 0 w 6013738"/>
              <a:gd name="connsiteY10" fmla="*/ 0 h 6858000"/>
              <a:gd name="connsiteX0" fmla="*/ 0 w 6013688"/>
              <a:gd name="connsiteY0" fmla="*/ 0 h 6858000"/>
              <a:gd name="connsiteX1" fmla="*/ 6013688 w 6013688"/>
              <a:gd name="connsiteY1" fmla="*/ 0 h 6858000"/>
              <a:gd name="connsiteX2" fmla="*/ 5385965 w 6013688"/>
              <a:gd name="connsiteY2" fmla="*/ 1527999 h 6858000"/>
              <a:gd name="connsiteX3" fmla="*/ 5503148 w 6013688"/>
              <a:gd name="connsiteY3" fmla="*/ 3084830 h 6858000"/>
              <a:gd name="connsiteX4" fmla="*/ 5397738 w 6013688"/>
              <a:gd name="connsiteY4" fmla="*/ 3429000 h 6858000"/>
              <a:gd name="connsiteX5" fmla="*/ 5503148 w 6013688"/>
              <a:gd name="connsiteY5" fmla="*/ 3773805 h 6858000"/>
              <a:gd name="connsiteX6" fmla="*/ 5649509 w 6013688"/>
              <a:gd name="connsiteY6" fmla="*/ 4621427 h 6858000"/>
              <a:gd name="connsiteX7" fmla="*/ 5420564 w 6013688"/>
              <a:gd name="connsiteY7" fmla="*/ 5498688 h 6858000"/>
              <a:gd name="connsiteX8" fmla="*/ 5623214 w 6013688"/>
              <a:gd name="connsiteY8" fmla="*/ 6858000 h 6858000"/>
              <a:gd name="connsiteX9" fmla="*/ 0 w 6013688"/>
              <a:gd name="connsiteY9" fmla="*/ 6858000 h 6858000"/>
              <a:gd name="connsiteX10" fmla="*/ 0 w 6013688"/>
              <a:gd name="connsiteY10" fmla="*/ 0 h 6858000"/>
              <a:gd name="connsiteX0" fmla="*/ 0 w 6013688"/>
              <a:gd name="connsiteY0" fmla="*/ 0 h 6858000"/>
              <a:gd name="connsiteX1" fmla="*/ 6013688 w 6013688"/>
              <a:gd name="connsiteY1" fmla="*/ 0 h 6858000"/>
              <a:gd name="connsiteX2" fmla="*/ 5385965 w 6013688"/>
              <a:gd name="connsiteY2" fmla="*/ 1527999 h 6858000"/>
              <a:gd name="connsiteX3" fmla="*/ 5503148 w 6013688"/>
              <a:gd name="connsiteY3" fmla="*/ 3084830 h 6858000"/>
              <a:gd name="connsiteX4" fmla="*/ 5397738 w 6013688"/>
              <a:gd name="connsiteY4" fmla="*/ 3429000 h 6858000"/>
              <a:gd name="connsiteX5" fmla="*/ 5503148 w 6013688"/>
              <a:gd name="connsiteY5" fmla="*/ 3773805 h 6858000"/>
              <a:gd name="connsiteX6" fmla="*/ 5649509 w 6013688"/>
              <a:gd name="connsiteY6" fmla="*/ 4621427 h 6858000"/>
              <a:gd name="connsiteX7" fmla="*/ 5420564 w 6013688"/>
              <a:gd name="connsiteY7" fmla="*/ 5498688 h 6858000"/>
              <a:gd name="connsiteX8" fmla="*/ 5623214 w 6013688"/>
              <a:gd name="connsiteY8" fmla="*/ 6858000 h 6858000"/>
              <a:gd name="connsiteX9" fmla="*/ 0 w 6013688"/>
              <a:gd name="connsiteY9" fmla="*/ 6858000 h 6858000"/>
              <a:gd name="connsiteX10" fmla="*/ 0 w 6013688"/>
              <a:gd name="connsiteY10" fmla="*/ 0 h 6858000"/>
              <a:gd name="connsiteX0" fmla="*/ 0 w 6013688"/>
              <a:gd name="connsiteY0" fmla="*/ 0 h 6858000"/>
              <a:gd name="connsiteX1" fmla="*/ 6013688 w 6013688"/>
              <a:gd name="connsiteY1" fmla="*/ 0 h 6858000"/>
              <a:gd name="connsiteX2" fmla="*/ 5385965 w 6013688"/>
              <a:gd name="connsiteY2" fmla="*/ 1527999 h 6858000"/>
              <a:gd name="connsiteX3" fmla="*/ 5503148 w 6013688"/>
              <a:gd name="connsiteY3" fmla="*/ 3084830 h 6858000"/>
              <a:gd name="connsiteX4" fmla="*/ 5397738 w 6013688"/>
              <a:gd name="connsiteY4" fmla="*/ 3429000 h 6858000"/>
              <a:gd name="connsiteX5" fmla="*/ 5503148 w 6013688"/>
              <a:gd name="connsiteY5" fmla="*/ 3773805 h 6858000"/>
              <a:gd name="connsiteX6" fmla="*/ 5649509 w 6013688"/>
              <a:gd name="connsiteY6" fmla="*/ 4621427 h 6858000"/>
              <a:gd name="connsiteX7" fmla="*/ 5420564 w 6013688"/>
              <a:gd name="connsiteY7" fmla="*/ 5498688 h 6858000"/>
              <a:gd name="connsiteX8" fmla="*/ 5623214 w 6013688"/>
              <a:gd name="connsiteY8" fmla="*/ 6858000 h 6858000"/>
              <a:gd name="connsiteX9" fmla="*/ 0 w 6013688"/>
              <a:gd name="connsiteY9" fmla="*/ 6858000 h 6858000"/>
              <a:gd name="connsiteX10" fmla="*/ 0 w 6013688"/>
              <a:gd name="connsiteY10" fmla="*/ 0 h 6858000"/>
              <a:gd name="connsiteX0" fmla="*/ 0 w 6013688"/>
              <a:gd name="connsiteY0" fmla="*/ 0 h 6858000"/>
              <a:gd name="connsiteX1" fmla="*/ 6013688 w 6013688"/>
              <a:gd name="connsiteY1" fmla="*/ 0 h 6858000"/>
              <a:gd name="connsiteX2" fmla="*/ 5385965 w 6013688"/>
              <a:gd name="connsiteY2" fmla="*/ 1527999 h 6858000"/>
              <a:gd name="connsiteX3" fmla="*/ 5503148 w 6013688"/>
              <a:gd name="connsiteY3" fmla="*/ 3084830 h 6858000"/>
              <a:gd name="connsiteX4" fmla="*/ 5397738 w 6013688"/>
              <a:gd name="connsiteY4" fmla="*/ 3429000 h 6858000"/>
              <a:gd name="connsiteX5" fmla="*/ 5649509 w 6013688"/>
              <a:gd name="connsiteY5" fmla="*/ 4621427 h 6858000"/>
              <a:gd name="connsiteX6" fmla="*/ 5420564 w 6013688"/>
              <a:gd name="connsiteY6" fmla="*/ 5498688 h 6858000"/>
              <a:gd name="connsiteX7" fmla="*/ 5623214 w 6013688"/>
              <a:gd name="connsiteY7" fmla="*/ 6858000 h 6858000"/>
              <a:gd name="connsiteX8" fmla="*/ 0 w 6013688"/>
              <a:gd name="connsiteY8" fmla="*/ 6858000 h 6858000"/>
              <a:gd name="connsiteX9" fmla="*/ 0 w 6013688"/>
              <a:gd name="connsiteY9" fmla="*/ 0 h 6858000"/>
              <a:gd name="connsiteX0" fmla="*/ 0 w 6013688"/>
              <a:gd name="connsiteY0" fmla="*/ 0 h 6858000"/>
              <a:gd name="connsiteX1" fmla="*/ 6013688 w 6013688"/>
              <a:gd name="connsiteY1" fmla="*/ 0 h 6858000"/>
              <a:gd name="connsiteX2" fmla="*/ 5385965 w 6013688"/>
              <a:gd name="connsiteY2" fmla="*/ 1527999 h 6858000"/>
              <a:gd name="connsiteX3" fmla="*/ 5397738 w 6013688"/>
              <a:gd name="connsiteY3" fmla="*/ 3429000 h 6858000"/>
              <a:gd name="connsiteX4" fmla="*/ 5649509 w 6013688"/>
              <a:gd name="connsiteY4" fmla="*/ 4621427 h 6858000"/>
              <a:gd name="connsiteX5" fmla="*/ 5420564 w 6013688"/>
              <a:gd name="connsiteY5" fmla="*/ 5498688 h 6858000"/>
              <a:gd name="connsiteX6" fmla="*/ 5623214 w 6013688"/>
              <a:gd name="connsiteY6" fmla="*/ 6858000 h 6858000"/>
              <a:gd name="connsiteX7" fmla="*/ 0 w 6013688"/>
              <a:gd name="connsiteY7" fmla="*/ 6858000 h 6858000"/>
              <a:gd name="connsiteX8" fmla="*/ 0 w 6013688"/>
              <a:gd name="connsiteY8" fmla="*/ 0 h 6858000"/>
              <a:gd name="connsiteX0" fmla="*/ 0 w 6013688"/>
              <a:gd name="connsiteY0" fmla="*/ 0 h 6858000"/>
              <a:gd name="connsiteX1" fmla="*/ 6013688 w 6013688"/>
              <a:gd name="connsiteY1" fmla="*/ 0 h 6858000"/>
              <a:gd name="connsiteX2" fmla="*/ 5385965 w 6013688"/>
              <a:gd name="connsiteY2" fmla="*/ 1527999 h 6858000"/>
              <a:gd name="connsiteX3" fmla="*/ 5397738 w 6013688"/>
              <a:gd name="connsiteY3" fmla="*/ 3429000 h 6858000"/>
              <a:gd name="connsiteX4" fmla="*/ 5649509 w 6013688"/>
              <a:gd name="connsiteY4" fmla="*/ 4621427 h 6858000"/>
              <a:gd name="connsiteX5" fmla="*/ 5410679 w 6013688"/>
              <a:gd name="connsiteY5" fmla="*/ 5780422 h 6858000"/>
              <a:gd name="connsiteX6" fmla="*/ 5623214 w 6013688"/>
              <a:gd name="connsiteY6" fmla="*/ 6858000 h 6858000"/>
              <a:gd name="connsiteX7" fmla="*/ 0 w 6013688"/>
              <a:gd name="connsiteY7" fmla="*/ 6858000 h 6858000"/>
              <a:gd name="connsiteX8" fmla="*/ 0 w 6013688"/>
              <a:gd name="connsiteY8" fmla="*/ 0 h 6858000"/>
              <a:gd name="connsiteX0" fmla="*/ 0 w 6013688"/>
              <a:gd name="connsiteY0" fmla="*/ 0 h 6858000"/>
              <a:gd name="connsiteX1" fmla="*/ 6013688 w 6013688"/>
              <a:gd name="connsiteY1" fmla="*/ 0 h 6858000"/>
              <a:gd name="connsiteX2" fmla="*/ 5385965 w 6013688"/>
              <a:gd name="connsiteY2" fmla="*/ 1527999 h 6858000"/>
              <a:gd name="connsiteX3" fmla="*/ 5397738 w 6013688"/>
              <a:gd name="connsiteY3" fmla="*/ 3429000 h 6858000"/>
              <a:gd name="connsiteX4" fmla="*/ 5649509 w 6013688"/>
              <a:gd name="connsiteY4" fmla="*/ 4502802 h 6858000"/>
              <a:gd name="connsiteX5" fmla="*/ 5410679 w 6013688"/>
              <a:gd name="connsiteY5" fmla="*/ 5780422 h 6858000"/>
              <a:gd name="connsiteX6" fmla="*/ 5623214 w 6013688"/>
              <a:gd name="connsiteY6" fmla="*/ 6858000 h 6858000"/>
              <a:gd name="connsiteX7" fmla="*/ 0 w 6013688"/>
              <a:gd name="connsiteY7" fmla="*/ 6858000 h 6858000"/>
              <a:gd name="connsiteX8" fmla="*/ 0 w 6013688"/>
              <a:gd name="connsiteY8" fmla="*/ 0 h 6858000"/>
              <a:gd name="connsiteX0" fmla="*/ 0 w 6013688"/>
              <a:gd name="connsiteY0" fmla="*/ 0 h 6858000"/>
              <a:gd name="connsiteX1" fmla="*/ 6013688 w 6013688"/>
              <a:gd name="connsiteY1" fmla="*/ 0 h 6858000"/>
              <a:gd name="connsiteX2" fmla="*/ 5385965 w 6013688"/>
              <a:gd name="connsiteY2" fmla="*/ 1527999 h 6858000"/>
              <a:gd name="connsiteX3" fmla="*/ 5422451 w 6013688"/>
              <a:gd name="connsiteY3" fmla="*/ 3300490 h 6858000"/>
              <a:gd name="connsiteX4" fmla="*/ 5649509 w 6013688"/>
              <a:gd name="connsiteY4" fmla="*/ 4502802 h 6858000"/>
              <a:gd name="connsiteX5" fmla="*/ 5410679 w 6013688"/>
              <a:gd name="connsiteY5" fmla="*/ 5780422 h 6858000"/>
              <a:gd name="connsiteX6" fmla="*/ 5623214 w 6013688"/>
              <a:gd name="connsiteY6" fmla="*/ 6858000 h 6858000"/>
              <a:gd name="connsiteX7" fmla="*/ 0 w 6013688"/>
              <a:gd name="connsiteY7" fmla="*/ 6858000 h 6858000"/>
              <a:gd name="connsiteX8" fmla="*/ 0 w 6013688"/>
              <a:gd name="connsiteY8" fmla="*/ 0 h 6858000"/>
              <a:gd name="connsiteX0" fmla="*/ 0 w 6013688"/>
              <a:gd name="connsiteY0" fmla="*/ 0 h 6858000"/>
              <a:gd name="connsiteX1" fmla="*/ 6013688 w 6013688"/>
              <a:gd name="connsiteY1" fmla="*/ 0 h 6858000"/>
              <a:gd name="connsiteX2" fmla="*/ 5638042 w 6013688"/>
              <a:gd name="connsiteY2" fmla="*/ 2076639 h 6858000"/>
              <a:gd name="connsiteX3" fmla="*/ 5422451 w 6013688"/>
              <a:gd name="connsiteY3" fmla="*/ 3300490 h 6858000"/>
              <a:gd name="connsiteX4" fmla="*/ 5649509 w 6013688"/>
              <a:gd name="connsiteY4" fmla="*/ 4502802 h 6858000"/>
              <a:gd name="connsiteX5" fmla="*/ 5410679 w 6013688"/>
              <a:gd name="connsiteY5" fmla="*/ 5780422 h 6858000"/>
              <a:gd name="connsiteX6" fmla="*/ 5623214 w 6013688"/>
              <a:gd name="connsiteY6" fmla="*/ 6858000 h 6858000"/>
              <a:gd name="connsiteX7" fmla="*/ 0 w 6013688"/>
              <a:gd name="connsiteY7" fmla="*/ 6858000 h 6858000"/>
              <a:gd name="connsiteX8" fmla="*/ 0 w 6013688"/>
              <a:gd name="connsiteY8" fmla="*/ 0 h 6858000"/>
              <a:gd name="connsiteX0" fmla="*/ 0 w 6430126"/>
              <a:gd name="connsiteY0" fmla="*/ 0 h 6858000"/>
              <a:gd name="connsiteX1" fmla="*/ 6013688 w 6430126"/>
              <a:gd name="connsiteY1" fmla="*/ 0 h 6858000"/>
              <a:gd name="connsiteX2" fmla="*/ 5881816 w 6430126"/>
              <a:gd name="connsiteY2" fmla="*/ 820489 h 6858000"/>
              <a:gd name="connsiteX3" fmla="*/ 5638042 w 6430126"/>
              <a:gd name="connsiteY3" fmla="*/ 2076639 h 6858000"/>
              <a:gd name="connsiteX4" fmla="*/ 5422451 w 6430126"/>
              <a:gd name="connsiteY4" fmla="*/ 3300490 h 6858000"/>
              <a:gd name="connsiteX5" fmla="*/ 5649509 w 6430126"/>
              <a:gd name="connsiteY5" fmla="*/ 4502802 h 6858000"/>
              <a:gd name="connsiteX6" fmla="*/ 5410679 w 6430126"/>
              <a:gd name="connsiteY6" fmla="*/ 5780422 h 6858000"/>
              <a:gd name="connsiteX7" fmla="*/ 5623214 w 6430126"/>
              <a:gd name="connsiteY7" fmla="*/ 6858000 h 6858000"/>
              <a:gd name="connsiteX8" fmla="*/ 0 w 6430126"/>
              <a:gd name="connsiteY8" fmla="*/ 6858000 h 6858000"/>
              <a:gd name="connsiteX9" fmla="*/ 0 w 6430126"/>
              <a:gd name="connsiteY9" fmla="*/ 0 h 6858000"/>
              <a:gd name="connsiteX0" fmla="*/ 0 w 6342326"/>
              <a:gd name="connsiteY0" fmla="*/ 0 h 6858000"/>
              <a:gd name="connsiteX1" fmla="*/ 6013688 w 6342326"/>
              <a:gd name="connsiteY1" fmla="*/ 0 h 6858000"/>
              <a:gd name="connsiteX2" fmla="*/ 5412259 w 6342326"/>
              <a:gd name="connsiteY2" fmla="*/ 840260 h 6858000"/>
              <a:gd name="connsiteX3" fmla="*/ 5638042 w 6342326"/>
              <a:gd name="connsiteY3" fmla="*/ 2076639 h 6858000"/>
              <a:gd name="connsiteX4" fmla="*/ 5422451 w 6342326"/>
              <a:gd name="connsiteY4" fmla="*/ 3300490 h 6858000"/>
              <a:gd name="connsiteX5" fmla="*/ 5649509 w 6342326"/>
              <a:gd name="connsiteY5" fmla="*/ 4502802 h 6858000"/>
              <a:gd name="connsiteX6" fmla="*/ 5410679 w 6342326"/>
              <a:gd name="connsiteY6" fmla="*/ 5780422 h 6858000"/>
              <a:gd name="connsiteX7" fmla="*/ 5623214 w 6342326"/>
              <a:gd name="connsiteY7" fmla="*/ 6858000 h 6858000"/>
              <a:gd name="connsiteX8" fmla="*/ 0 w 6342326"/>
              <a:gd name="connsiteY8" fmla="*/ 6858000 h 6858000"/>
              <a:gd name="connsiteX9" fmla="*/ 0 w 6342326"/>
              <a:gd name="connsiteY9" fmla="*/ 0 h 6858000"/>
              <a:gd name="connsiteX0" fmla="*/ 0 w 6342326"/>
              <a:gd name="connsiteY0" fmla="*/ 0 h 6858000"/>
              <a:gd name="connsiteX1" fmla="*/ 6013688 w 6342326"/>
              <a:gd name="connsiteY1" fmla="*/ 0 h 6858000"/>
              <a:gd name="connsiteX2" fmla="*/ 5412259 w 6342326"/>
              <a:gd name="connsiteY2" fmla="*/ 840260 h 6858000"/>
              <a:gd name="connsiteX3" fmla="*/ 5638042 w 6342326"/>
              <a:gd name="connsiteY3" fmla="*/ 2076639 h 6858000"/>
              <a:gd name="connsiteX4" fmla="*/ 5422451 w 6342326"/>
              <a:gd name="connsiteY4" fmla="*/ 3300490 h 6858000"/>
              <a:gd name="connsiteX5" fmla="*/ 5649509 w 6342326"/>
              <a:gd name="connsiteY5" fmla="*/ 4502802 h 6858000"/>
              <a:gd name="connsiteX6" fmla="*/ 5405736 w 6342326"/>
              <a:gd name="connsiteY6" fmla="*/ 5637084 h 6858000"/>
              <a:gd name="connsiteX7" fmla="*/ 5623214 w 6342326"/>
              <a:gd name="connsiteY7" fmla="*/ 6858000 h 6858000"/>
              <a:gd name="connsiteX8" fmla="*/ 0 w 6342326"/>
              <a:gd name="connsiteY8" fmla="*/ 6858000 h 6858000"/>
              <a:gd name="connsiteX9" fmla="*/ 0 w 6342326"/>
              <a:gd name="connsiteY9" fmla="*/ 0 h 6858000"/>
              <a:gd name="connsiteX0" fmla="*/ 0 w 6342326"/>
              <a:gd name="connsiteY0" fmla="*/ 0 h 6858000"/>
              <a:gd name="connsiteX1" fmla="*/ 6013688 w 6342326"/>
              <a:gd name="connsiteY1" fmla="*/ 0 h 6858000"/>
              <a:gd name="connsiteX2" fmla="*/ 5412259 w 6342326"/>
              <a:gd name="connsiteY2" fmla="*/ 840260 h 6858000"/>
              <a:gd name="connsiteX3" fmla="*/ 5638042 w 6342326"/>
              <a:gd name="connsiteY3" fmla="*/ 2076639 h 6858000"/>
              <a:gd name="connsiteX4" fmla="*/ 5412565 w 6342326"/>
              <a:gd name="connsiteY4" fmla="*/ 3300490 h 6858000"/>
              <a:gd name="connsiteX5" fmla="*/ 5649509 w 6342326"/>
              <a:gd name="connsiteY5" fmla="*/ 4502802 h 6858000"/>
              <a:gd name="connsiteX6" fmla="*/ 5405736 w 6342326"/>
              <a:gd name="connsiteY6" fmla="*/ 5637084 h 6858000"/>
              <a:gd name="connsiteX7" fmla="*/ 5623214 w 6342326"/>
              <a:gd name="connsiteY7" fmla="*/ 6858000 h 6858000"/>
              <a:gd name="connsiteX8" fmla="*/ 0 w 6342326"/>
              <a:gd name="connsiteY8" fmla="*/ 6858000 h 6858000"/>
              <a:gd name="connsiteX9" fmla="*/ 0 w 6342326"/>
              <a:gd name="connsiteY9" fmla="*/ 0 h 6858000"/>
              <a:gd name="connsiteX0" fmla="*/ 0 w 6342326"/>
              <a:gd name="connsiteY0" fmla="*/ 0 h 6858000"/>
              <a:gd name="connsiteX1" fmla="*/ 6013688 w 6342326"/>
              <a:gd name="connsiteY1" fmla="*/ 0 h 6858000"/>
              <a:gd name="connsiteX2" fmla="*/ 5412259 w 6342326"/>
              <a:gd name="connsiteY2" fmla="*/ 840260 h 6858000"/>
              <a:gd name="connsiteX3" fmla="*/ 5642984 w 6342326"/>
              <a:gd name="connsiteY3" fmla="*/ 2086524 h 6858000"/>
              <a:gd name="connsiteX4" fmla="*/ 5412565 w 6342326"/>
              <a:gd name="connsiteY4" fmla="*/ 3300490 h 6858000"/>
              <a:gd name="connsiteX5" fmla="*/ 5649509 w 6342326"/>
              <a:gd name="connsiteY5" fmla="*/ 4502802 h 6858000"/>
              <a:gd name="connsiteX6" fmla="*/ 5405736 w 6342326"/>
              <a:gd name="connsiteY6" fmla="*/ 5637084 h 6858000"/>
              <a:gd name="connsiteX7" fmla="*/ 5623214 w 6342326"/>
              <a:gd name="connsiteY7" fmla="*/ 6858000 h 6858000"/>
              <a:gd name="connsiteX8" fmla="*/ 0 w 6342326"/>
              <a:gd name="connsiteY8" fmla="*/ 6858000 h 6858000"/>
              <a:gd name="connsiteX9" fmla="*/ 0 w 6342326"/>
              <a:gd name="connsiteY9" fmla="*/ 0 h 6858000"/>
              <a:gd name="connsiteX0" fmla="*/ 0 w 6342326"/>
              <a:gd name="connsiteY0" fmla="*/ 0 h 6858000"/>
              <a:gd name="connsiteX1" fmla="*/ 6013688 w 6342326"/>
              <a:gd name="connsiteY1" fmla="*/ 0 h 6858000"/>
              <a:gd name="connsiteX2" fmla="*/ 5412259 w 6342326"/>
              <a:gd name="connsiteY2" fmla="*/ 840260 h 6858000"/>
              <a:gd name="connsiteX3" fmla="*/ 5642984 w 6342326"/>
              <a:gd name="connsiteY3" fmla="*/ 2086524 h 6858000"/>
              <a:gd name="connsiteX4" fmla="*/ 5412565 w 6342326"/>
              <a:gd name="connsiteY4" fmla="*/ 3300490 h 6858000"/>
              <a:gd name="connsiteX5" fmla="*/ 5649509 w 6342326"/>
              <a:gd name="connsiteY5" fmla="*/ 4502802 h 6858000"/>
              <a:gd name="connsiteX6" fmla="*/ 5405736 w 6342326"/>
              <a:gd name="connsiteY6" fmla="*/ 5637084 h 6858000"/>
              <a:gd name="connsiteX7" fmla="*/ 5623214 w 6342326"/>
              <a:gd name="connsiteY7" fmla="*/ 6858000 h 6858000"/>
              <a:gd name="connsiteX8" fmla="*/ 0 w 6342326"/>
              <a:gd name="connsiteY8" fmla="*/ 6858000 h 6858000"/>
              <a:gd name="connsiteX9" fmla="*/ 0 w 6342326"/>
              <a:gd name="connsiteY9" fmla="*/ 0 h 6858000"/>
              <a:gd name="connsiteX0" fmla="*/ 0 w 6041230"/>
              <a:gd name="connsiteY0" fmla="*/ 143339 h 7001339"/>
              <a:gd name="connsiteX1" fmla="*/ 5647928 w 6041230"/>
              <a:gd name="connsiteY1" fmla="*/ 0 h 7001339"/>
              <a:gd name="connsiteX2" fmla="*/ 5412259 w 6041230"/>
              <a:gd name="connsiteY2" fmla="*/ 983599 h 7001339"/>
              <a:gd name="connsiteX3" fmla="*/ 5642984 w 6041230"/>
              <a:gd name="connsiteY3" fmla="*/ 2229863 h 7001339"/>
              <a:gd name="connsiteX4" fmla="*/ 5412565 w 6041230"/>
              <a:gd name="connsiteY4" fmla="*/ 3443829 h 7001339"/>
              <a:gd name="connsiteX5" fmla="*/ 5649509 w 6041230"/>
              <a:gd name="connsiteY5" fmla="*/ 4646141 h 7001339"/>
              <a:gd name="connsiteX6" fmla="*/ 5405736 w 6041230"/>
              <a:gd name="connsiteY6" fmla="*/ 5780423 h 7001339"/>
              <a:gd name="connsiteX7" fmla="*/ 5623214 w 6041230"/>
              <a:gd name="connsiteY7" fmla="*/ 7001339 h 7001339"/>
              <a:gd name="connsiteX8" fmla="*/ 0 w 6041230"/>
              <a:gd name="connsiteY8" fmla="*/ 7001339 h 7001339"/>
              <a:gd name="connsiteX9" fmla="*/ 0 w 6041230"/>
              <a:gd name="connsiteY9" fmla="*/ 143339 h 7001339"/>
              <a:gd name="connsiteX0" fmla="*/ 0 w 6051116"/>
              <a:gd name="connsiteY0" fmla="*/ 0 h 7006281"/>
              <a:gd name="connsiteX1" fmla="*/ 5657814 w 6051116"/>
              <a:gd name="connsiteY1" fmla="*/ 4942 h 7006281"/>
              <a:gd name="connsiteX2" fmla="*/ 5422145 w 6051116"/>
              <a:gd name="connsiteY2" fmla="*/ 988541 h 7006281"/>
              <a:gd name="connsiteX3" fmla="*/ 5652870 w 6051116"/>
              <a:gd name="connsiteY3" fmla="*/ 2234805 h 7006281"/>
              <a:gd name="connsiteX4" fmla="*/ 5422451 w 6051116"/>
              <a:gd name="connsiteY4" fmla="*/ 3448771 h 7006281"/>
              <a:gd name="connsiteX5" fmla="*/ 5659395 w 6051116"/>
              <a:gd name="connsiteY5" fmla="*/ 4651083 h 7006281"/>
              <a:gd name="connsiteX6" fmla="*/ 5415622 w 6051116"/>
              <a:gd name="connsiteY6" fmla="*/ 5785365 h 7006281"/>
              <a:gd name="connsiteX7" fmla="*/ 5633100 w 6051116"/>
              <a:gd name="connsiteY7" fmla="*/ 7006281 h 7006281"/>
              <a:gd name="connsiteX8" fmla="*/ 9886 w 6051116"/>
              <a:gd name="connsiteY8" fmla="*/ 7006281 h 7006281"/>
              <a:gd name="connsiteX9" fmla="*/ 0 w 6051116"/>
              <a:gd name="connsiteY9" fmla="*/ 0 h 7006281"/>
              <a:gd name="connsiteX0" fmla="*/ 0 w 5663355"/>
              <a:gd name="connsiteY0" fmla="*/ 0 h 7006281"/>
              <a:gd name="connsiteX1" fmla="*/ 5657814 w 5663355"/>
              <a:gd name="connsiteY1" fmla="*/ 4942 h 7006281"/>
              <a:gd name="connsiteX2" fmla="*/ 5422145 w 5663355"/>
              <a:gd name="connsiteY2" fmla="*/ 988541 h 7006281"/>
              <a:gd name="connsiteX3" fmla="*/ 5652870 w 5663355"/>
              <a:gd name="connsiteY3" fmla="*/ 2234805 h 7006281"/>
              <a:gd name="connsiteX4" fmla="*/ 5422451 w 5663355"/>
              <a:gd name="connsiteY4" fmla="*/ 3448771 h 7006281"/>
              <a:gd name="connsiteX5" fmla="*/ 5659395 w 5663355"/>
              <a:gd name="connsiteY5" fmla="*/ 4651083 h 7006281"/>
              <a:gd name="connsiteX6" fmla="*/ 5415622 w 5663355"/>
              <a:gd name="connsiteY6" fmla="*/ 5785365 h 7006281"/>
              <a:gd name="connsiteX7" fmla="*/ 5633100 w 5663355"/>
              <a:gd name="connsiteY7" fmla="*/ 7006281 h 7006281"/>
              <a:gd name="connsiteX8" fmla="*/ 9886 w 5663355"/>
              <a:gd name="connsiteY8" fmla="*/ 7006281 h 7006281"/>
              <a:gd name="connsiteX9" fmla="*/ 0 w 5663355"/>
              <a:gd name="connsiteY9" fmla="*/ 0 h 7006281"/>
              <a:gd name="connsiteX0" fmla="*/ 0 w 5663355"/>
              <a:gd name="connsiteY0" fmla="*/ 0 h 7006281"/>
              <a:gd name="connsiteX1" fmla="*/ 5657814 w 5663355"/>
              <a:gd name="connsiteY1" fmla="*/ 4942 h 7006281"/>
              <a:gd name="connsiteX2" fmla="*/ 5422145 w 5663355"/>
              <a:gd name="connsiteY2" fmla="*/ 988541 h 7006281"/>
              <a:gd name="connsiteX3" fmla="*/ 5652870 w 5663355"/>
              <a:gd name="connsiteY3" fmla="*/ 2234805 h 7006281"/>
              <a:gd name="connsiteX4" fmla="*/ 5422451 w 5663355"/>
              <a:gd name="connsiteY4" fmla="*/ 3448771 h 7006281"/>
              <a:gd name="connsiteX5" fmla="*/ 5659395 w 5663355"/>
              <a:gd name="connsiteY5" fmla="*/ 4651083 h 7006281"/>
              <a:gd name="connsiteX6" fmla="*/ 5410680 w 5663355"/>
              <a:gd name="connsiteY6" fmla="*/ 5923760 h 7006281"/>
              <a:gd name="connsiteX7" fmla="*/ 5633100 w 5663355"/>
              <a:gd name="connsiteY7" fmla="*/ 7006281 h 7006281"/>
              <a:gd name="connsiteX8" fmla="*/ 9886 w 5663355"/>
              <a:gd name="connsiteY8" fmla="*/ 7006281 h 7006281"/>
              <a:gd name="connsiteX9" fmla="*/ 0 w 5663355"/>
              <a:gd name="connsiteY9" fmla="*/ 0 h 7006281"/>
              <a:gd name="connsiteX0" fmla="*/ 0 w 5663355"/>
              <a:gd name="connsiteY0" fmla="*/ 0 h 7006281"/>
              <a:gd name="connsiteX1" fmla="*/ 5657814 w 5663355"/>
              <a:gd name="connsiteY1" fmla="*/ 4942 h 7006281"/>
              <a:gd name="connsiteX2" fmla="*/ 5422145 w 5663355"/>
              <a:gd name="connsiteY2" fmla="*/ 988541 h 7006281"/>
              <a:gd name="connsiteX3" fmla="*/ 5652870 w 5663355"/>
              <a:gd name="connsiteY3" fmla="*/ 2234805 h 7006281"/>
              <a:gd name="connsiteX4" fmla="*/ 5422451 w 5663355"/>
              <a:gd name="connsiteY4" fmla="*/ 3448771 h 7006281"/>
              <a:gd name="connsiteX5" fmla="*/ 5659395 w 5663355"/>
              <a:gd name="connsiteY5" fmla="*/ 4651083 h 7006281"/>
              <a:gd name="connsiteX6" fmla="*/ 5410680 w 5663355"/>
              <a:gd name="connsiteY6" fmla="*/ 5686510 h 7006281"/>
              <a:gd name="connsiteX7" fmla="*/ 5633100 w 5663355"/>
              <a:gd name="connsiteY7" fmla="*/ 7006281 h 7006281"/>
              <a:gd name="connsiteX8" fmla="*/ 9886 w 5663355"/>
              <a:gd name="connsiteY8" fmla="*/ 7006281 h 7006281"/>
              <a:gd name="connsiteX9" fmla="*/ 0 w 5663355"/>
              <a:gd name="connsiteY9" fmla="*/ 0 h 7006281"/>
              <a:gd name="connsiteX0" fmla="*/ 0 w 5663355"/>
              <a:gd name="connsiteY0" fmla="*/ 0 h 7006281"/>
              <a:gd name="connsiteX1" fmla="*/ 5657814 w 5663355"/>
              <a:gd name="connsiteY1" fmla="*/ 4942 h 7006281"/>
              <a:gd name="connsiteX2" fmla="*/ 5422145 w 5663355"/>
              <a:gd name="connsiteY2" fmla="*/ 988541 h 7006281"/>
              <a:gd name="connsiteX3" fmla="*/ 5652870 w 5663355"/>
              <a:gd name="connsiteY3" fmla="*/ 2234805 h 7006281"/>
              <a:gd name="connsiteX4" fmla="*/ 5422451 w 5663355"/>
              <a:gd name="connsiteY4" fmla="*/ 3448771 h 7006281"/>
              <a:gd name="connsiteX5" fmla="*/ 5659395 w 5663355"/>
              <a:gd name="connsiteY5" fmla="*/ 4562114 h 7006281"/>
              <a:gd name="connsiteX6" fmla="*/ 5410680 w 5663355"/>
              <a:gd name="connsiteY6" fmla="*/ 5686510 h 7006281"/>
              <a:gd name="connsiteX7" fmla="*/ 5633100 w 5663355"/>
              <a:gd name="connsiteY7" fmla="*/ 7006281 h 7006281"/>
              <a:gd name="connsiteX8" fmla="*/ 9886 w 5663355"/>
              <a:gd name="connsiteY8" fmla="*/ 7006281 h 7006281"/>
              <a:gd name="connsiteX9" fmla="*/ 0 w 5663355"/>
              <a:gd name="connsiteY9" fmla="*/ 0 h 7006281"/>
              <a:gd name="connsiteX0" fmla="*/ 0 w 5663355"/>
              <a:gd name="connsiteY0" fmla="*/ 0 h 7006281"/>
              <a:gd name="connsiteX1" fmla="*/ 5657814 w 5663355"/>
              <a:gd name="connsiteY1" fmla="*/ 4942 h 7006281"/>
              <a:gd name="connsiteX2" fmla="*/ 5422145 w 5663355"/>
              <a:gd name="connsiteY2" fmla="*/ 988541 h 7006281"/>
              <a:gd name="connsiteX3" fmla="*/ 5652870 w 5663355"/>
              <a:gd name="connsiteY3" fmla="*/ 2234805 h 7006281"/>
              <a:gd name="connsiteX4" fmla="*/ 5417509 w 5663355"/>
              <a:gd name="connsiteY4" fmla="*/ 3453714 h 7006281"/>
              <a:gd name="connsiteX5" fmla="*/ 5659395 w 5663355"/>
              <a:gd name="connsiteY5" fmla="*/ 4562114 h 7006281"/>
              <a:gd name="connsiteX6" fmla="*/ 5410680 w 5663355"/>
              <a:gd name="connsiteY6" fmla="*/ 5686510 h 7006281"/>
              <a:gd name="connsiteX7" fmla="*/ 5633100 w 5663355"/>
              <a:gd name="connsiteY7" fmla="*/ 7006281 h 7006281"/>
              <a:gd name="connsiteX8" fmla="*/ 9886 w 5663355"/>
              <a:gd name="connsiteY8" fmla="*/ 7006281 h 7006281"/>
              <a:gd name="connsiteX9" fmla="*/ 0 w 5663355"/>
              <a:gd name="connsiteY9" fmla="*/ 0 h 7006281"/>
              <a:gd name="connsiteX0" fmla="*/ 0 w 5662000"/>
              <a:gd name="connsiteY0" fmla="*/ 0 h 7006281"/>
              <a:gd name="connsiteX1" fmla="*/ 5657814 w 5662000"/>
              <a:gd name="connsiteY1" fmla="*/ 4942 h 7006281"/>
              <a:gd name="connsiteX2" fmla="*/ 5422145 w 5662000"/>
              <a:gd name="connsiteY2" fmla="*/ 988541 h 7006281"/>
              <a:gd name="connsiteX3" fmla="*/ 5642985 w 5662000"/>
              <a:gd name="connsiteY3" fmla="*/ 2249633 h 7006281"/>
              <a:gd name="connsiteX4" fmla="*/ 5417509 w 5662000"/>
              <a:gd name="connsiteY4" fmla="*/ 3453714 h 7006281"/>
              <a:gd name="connsiteX5" fmla="*/ 5659395 w 5662000"/>
              <a:gd name="connsiteY5" fmla="*/ 4562114 h 7006281"/>
              <a:gd name="connsiteX6" fmla="*/ 5410680 w 5662000"/>
              <a:gd name="connsiteY6" fmla="*/ 5686510 h 7006281"/>
              <a:gd name="connsiteX7" fmla="*/ 5633100 w 5662000"/>
              <a:gd name="connsiteY7" fmla="*/ 7006281 h 7006281"/>
              <a:gd name="connsiteX8" fmla="*/ 9886 w 5662000"/>
              <a:gd name="connsiteY8" fmla="*/ 7006281 h 7006281"/>
              <a:gd name="connsiteX9" fmla="*/ 0 w 5662000"/>
              <a:gd name="connsiteY9" fmla="*/ 0 h 7006281"/>
              <a:gd name="connsiteX0" fmla="*/ 0 w 5662000"/>
              <a:gd name="connsiteY0" fmla="*/ 0 h 7006281"/>
              <a:gd name="connsiteX1" fmla="*/ 5657814 w 5662000"/>
              <a:gd name="connsiteY1" fmla="*/ 4942 h 7006281"/>
              <a:gd name="connsiteX2" fmla="*/ 5422145 w 5662000"/>
              <a:gd name="connsiteY2" fmla="*/ 988541 h 7006281"/>
              <a:gd name="connsiteX3" fmla="*/ 5642985 w 5662000"/>
              <a:gd name="connsiteY3" fmla="*/ 2249633 h 7006281"/>
              <a:gd name="connsiteX4" fmla="*/ 5417509 w 5662000"/>
              <a:gd name="connsiteY4" fmla="*/ 3453714 h 7006281"/>
              <a:gd name="connsiteX5" fmla="*/ 5659395 w 5662000"/>
              <a:gd name="connsiteY5" fmla="*/ 4562114 h 7006281"/>
              <a:gd name="connsiteX6" fmla="*/ 5410680 w 5662000"/>
              <a:gd name="connsiteY6" fmla="*/ 5686510 h 7006281"/>
              <a:gd name="connsiteX7" fmla="*/ 5633100 w 5662000"/>
              <a:gd name="connsiteY7" fmla="*/ 7006281 h 7006281"/>
              <a:gd name="connsiteX8" fmla="*/ 9886 w 5662000"/>
              <a:gd name="connsiteY8" fmla="*/ 7006281 h 7006281"/>
              <a:gd name="connsiteX9" fmla="*/ 0 w 5662000"/>
              <a:gd name="connsiteY9" fmla="*/ 0 h 7006281"/>
              <a:gd name="connsiteX0" fmla="*/ 0 w 5662000"/>
              <a:gd name="connsiteY0" fmla="*/ 0 h 7006281"/>
              <a:gd name="connsiteX1" fmla="*/ 5657814 w 5662000"/>
              <a:gd name="connsiteY1" fmla="*/ 4942 h 7006281"/>
              <a:gd name="connsiteX2" fmla="*/ 5422145 w 5662000"/>
              <a:gd name="connsiteY2" fmla="*/ 958885 h 7006281"/>
              <a:gd name="connsiteX3" fmla="*/ 5642985 w 5662000"/>
              <a:gd name="connsiteY3" fmla="*/ 2249633 h 7006281"/>
              <a:gd name="connsiteX4" fmla="*/ 5417509 w 5662000"/>
              <a:gd name="connsiteY4" fmla="*/ 3453714 h 7006281"/>
              <a:gd name="connsiteX5" fmla="*/ 5659395 w 5662000"/>
              <a:gd name="connsiteY5" fmla="*/ 4562114 h 7006281"/>
              <a:gd name="connsiteX6" fmla="*/ 5410680 w 5662000"/>
              <a:gd name="connsiteY6" fmla="*/ 5686510 h 7006281"/>
              <a:gd name="connsiteX7" fmla="*/ 5633100 w 5662000"/>
              <a:gd name="connsiteY7" fmla="*/ 7006281 h 7006281"/>
              <a:gd name="connsiteX8" fmla="*/ 9886 w 5662000"/>
              <a:gd name="connsiteY8" fmla="*/ 7006281 h 7006281"/>
              <a:gd name="connsiteX9" fmla="*/ 0 w 5662000"/>
              <a:gd name="connsiteY9" fmla="*/ 0 h 7006281"/>
              <a:gd name="connsiteX0" fmla="*/ 0 w 5662000"/>
              <a:gd name="connsiteY0" fmla="*/ 0 h 7006281"/>
              <a:gd name="connsiteX1" fmla="*/ 5657814 w 5662000"/>
              <a:gd name="connsiteY1" fmla="*/ 4942 h 7006281"/>
              <a:gd name="connsiteX2" fmla="*/ 5422145 w 5662000"/>
              <a:gd name="connsiteY2" fmla="*/ 958885 h 7006281"/>
              <a:gd name="connsiteX3" fmla="*/ 5642985 w 5662000"/>
              <a:gd name="connsiteY3" fmla="*/ 2249633 h 7006281"/>
              <a:gd name="connsiteX4" fmla="*/ 5417509 w 5662000"/>
              <a:gd name="connsiteY4" fmla="*/ 3453714 h 7006281"/>
              <a:gd name="connsiteX5" fmla="*/ 5659395 w 5662000"/>
              <a:gd name="connsiteY5" fmla="*/ 4562114 h 7006281"/>
              <a:gd name="connsiteX6" fmla="*/ 5410680 w 5662000"/>
              <a:gd name="connsiteY6" fmla="*/ 5686510 h 7006281"/>
              <a:gd name="connsiteX7" fmla="*/ 5633100 w 5662000"/>
              <a:gd name="connsiteY7" fmla="*/ 7006281 h 7006281"/>
              <a:gd name="connsiteX8" fmla="*/ 9886 w 5662000"/>
              <a:gd name="connsiteY8" fmla="*/ 7006281 h 7006281"/>
              <a:gd name="connsiteX9" fmla="*/ 0 w 5662000"/>
              <a:gd name="connsiteY9" fmla="*/ 0 h 7006281"/>
              <a:gd name="connsiteX0" fmla="*/ 0 w 5661674"/>
              <a:gd name="connsiteY0" fmla="*/ 0 h 7006281"/>
              <a:gd name="connsiteX1" fmla="*/ 5657814 w 5661674"/>
              <a:gd name="connsiteY1" fmla="*/ 4942 h 7006281"/>
              <a:gd name="connsiteX2" fmla="*/ 5422145 w 5661674"/>
              <a:gd name="connsiteY2" fmla="*/ 958885 h 7006281"/>
              <a:gd name="connsiteX3" fmla="*/ 5642985 w 5661674"/>
              <a:gd name="connsiteY3" fmla="*/ 2249633 h 7006281"/>
              <a:gd name="connsiteX4" fmla="*/ 5417509 w 5661674"/>
              <a:gd name="connsiteY4" fmla="*/ 3453714 h 7006281"/>
              <a:gd name="connsiteX5" fmla="*/ 5659395 w 5661674"/>
              <a:gd name="connsiteY5" fmla="*/ 4562114 h 7006281"/>
              <a:gd name="connsiteX6" fmla="*/ 5410680 w 5661674"/>
              <a:gd name="connsiteY6" fmla="*/ 5686510 h 7006281"/>
              <a:gd name="connsiteX7" fmla="*/ 5633100 w 5661674"/>
              <a:gd name="connsiteY7" fmla="*/ 7006281 h 7006281"/>
              <a:gd name="connsiteX8" fmla="*/ 9886 w 5661674"/>
              <a:gd name="connsiteY8" fmla="*/ 7006281 h 7006281"/>
              <a:gd name="connsiteX9" fmla="*/ 0 w 5661674"/>
              <a:gd name="connsiteY9" fmla="*/ 0 h 7006281"/>
              <a:gd name="connsiteX0" fmla="*/ 0 w 5661674"/>
              <a:gd name="connsiteY0" fmla="*/ 0 h 7006281"/>
              <a:gd name="connsiteX1" fmla="*/ 5657814 w 5661674"/>
              <a:gd name="connsiteY1" fmla="*/ 4942 h 7006281"/>
              <a:gd name="connsiteX2" fmla="*/ 5422145 w 5661674"/>
              <a:gd name="connsiteY2" fmla="*/ 1014310 h 7006281"/>
              <a:gd name="connsiteX3" fmla="*/ 5642985 w 5661674"/>
              <a:gd name="connsiteY3" fmla="*/ 2249633 h 7006281"/>
              <a:gd name="connsiteX4" fmla="*/ 5417509 w 5661674"/>
              <a:gd name="connsiteY4" fmla="*/ 3453714 h 7006281"/>
              <a:gd name="connsiteX5" fmla="*/ 5659395 w 5661674"/>
              <a:gd name="connsiteY5" fmla="*/ 4562114 h 7006281"/>
              <a:gd name="connsiteX6" fmla="*/ 5410680 w 5661674"/>
              <a:gd name="connsiteY6" fmla="*/ 5686510 h 7006281"/>
              <a:gd name="connsiteX7" fmla="*/ 5633100 w 5661674"/>
              <a:gd name="connsiteY7" fmla="*/ 7006281 h 7006281"/>
              <a:gd name="connsiteX8" fmla="*/ 9886 w 5661674"/>
              <a:gd name="connsiteY8" fmla="*/ 7006281 h 7006281"/>
              <a:gd name="connsiteX9" fmla="*/ 0 w 5661674"/>
              <a:gd name="connsiteY9" fmla="*/ 0 h 7006281"/>
              <a:gd name="connsiteX0" fmla="*/ 0 w 5661674"/>
              <a:gd name="connsiteY0" fmla="*/ 0 h 7006281"/>
              <a:gd name="connsiteX1" fmla="*/ 5657814 w 5661674"/>
              <a:gd name="connsiteY1" fmla="*/ 4942 h 7006281"/>
              <a:gd name="connsiteX2" fmla="*/ 5422145 w 5661674"/>
              <a:gd name="connsiteY2" fmla="*/ 1014310 h 7006281"/>
              <a:gd name="connsiteX3" fmla="*/ 5642985 w 5661674"/>
              <a:gd name="connsiteY3" fmla="*/ 2249633 h 7006281"/>
              <a:gd name="connsiteX4" fmla="*/ 5417509 w 5661674"/>
              <a:gd name="connsiteY4" fmla="*/ 3453714 h 7006281"/>
              <a:gd name="connsiteX5" fmla="*/ 5659395 w 5661674"/>
              <a:gd name="connsiteY5" fmla="*/ 4562114 h 7006281"/>
              <a:gd name="connsiteX6" fmla="*/ 5410680 w 5661674"/>
              <a:gd name="connsiteY6" fmla="*/ 5686510 h 7006281"/>
              <a:gd name="connsiteX7" fmla="*/ 5633100 w 5661674"/>
              <a:gd name="connsiteY7" fmla="*/ 7006281 h 7006281"/>
              <a:gd name="connsiteX8" fmla="*/ 9886 w 5661674"/>
              <a:gd name="connsiteY8" fmla="*/ 7006281 h 7006281"/>
              <a:gd name="connsiteX9" fmla="*/ 0 w 5661674"/>
              <a:gd name="connsiteY9" fmla="*/ 0 h 7006281"/>
              <a:gd name="connsiteX0" fmla="*/ 0 w 5661674"/>
              <a:gd name="connsiteY0" fmla="*/ 0 h 7006281"/>
              <a:gd name="connsiteX1" fmla="*/ 5657814 w 5661674"/>
              <a:gd name="connsiteY1" fmla="*/ 4942 h 7006281"/>
              <a:gd name="connsiteX2" fmla="*/ 5422145 w 5661674"/>
              <a:gd name="connsiteY2" fmla="*/ 1014310 h 7006281"/>
              <a:gd name="connsiteX3" fmla="*/ 5642985 w 5661674"/>
              <a:gd name="connsiteY3" fmla="*/ 2249633 h 7006281"/>
              <a:gd name="connsiteX4" fmla="*/ 5417509 w 5661674"/>
              <a:gd name="connsiteY4" fmla="*/ 3453714 h 7006281"/>
              <a:gd name="connsiteX5" fmla="*/ 5659395 w 5661674"/>
              <a:gd name="connsiteY5" fmla="*/ 4562114 h 7006281"/>
              <a:gd name="connsiteX6" fmla="*/ 5410680 w 5661674"/>
              <a:gd name="connsiteY6" fmla="*/ 5686510 h 7006281"/>
              <a:gd name="connsiteX7" fmla="*/ 5633100 w 5661674"/>
              <a:gd name="connsiteY7" fmla="*/ 7006281 h 7006281"/>
              <a:gd name="connsiteX8" fmla="*/ 9886 w 5661674"/>
              <a:gd name="connsiteY8" fmla="*/ 7006281 h 7006281"/>
              <a:gd name="connsiteX9" fmla="*/ 0 w 5661674"/>
              <a:gd name="connsiteY9" fmla="*/ 0 h 7006281"/>
              <a:gd name="connsiteX0" fmla="*/ 0 w 6006017"/>
              <a:gd name="connsiteY0" fmla="*/ 0 h 7006281"/>
              <a:gd name="connsiteX1" fmla="*/ 5657814 w 6006017"/>
              <a:gd name="connsiteY1" fmla="*/ 4942 h 7006281"/>
              <a:gd name="connsiteX2" fmla="*/ 5422145 w 6006017"/>
              <a:gd name="connsiteY2" fmla="*/ 1014310 h 7006281"/>
              <a:gd name="connsiteX3" fmla="*/ 5642985 w 6006017"/>
              <a:gd name="connsiteY3" fmla="*/ 2249633 h 7006281"/>
              <a:gd name="connsiteX4" fmla="*/ 5417509 w 6006017"/>
              <a:gd name="connsiteY4" fmla="*/ 3453714 h 7006281"/>
              <a:gd name="connsiteX5" fmla="*/ 5659395 w 6006017"/>
              <a:gd name="connsiteY5" fmla="*/ 4562114 h 7006281"/>
              <a:gd name="connsiteX6" fmla="*/ 5410680 w 6006017"/>
              <a:gd name="connsiteY6" fmla="*/ 5686510 h 7006281"/>
              <a:gd name="connsiteX7" fmla="*/ 5633100 w 6006017"/>
              <a:gd name="connsiteY7" fmla="*/ 7006281 h 7006281"/>
              <a:gd name="connsiteX8" fmla="*/ 9886 w 6006017"/>
              <a:gd name="connsiteY8" fmla="*/ 7006281 h 7006281"/>
              <a:gd name="connsiteX9" fmla="*/ 0 w 6006017"/>
              <a:gd name="connsiteY9" fmla="*/ 0 h 7006281"/>
              <a:gd name="connsiteX0" fmla="*/ 0 w 5977016"/>
              <a:gd name="connsiteY0" fmla="*/ 646410 h 7652691"/>
              <a:gd name="connsiteX1" fmla="*/ 5621986 w 5977016"/>
              <a:gd name="connsiteY1" fmla="*/ 0 h 7652691"/>
              <a:gd name="connsiteX2" fmla="*/ 5422145 w 5977016"/>
              <a:gd name="connsiteY2" fmla="*/ 1660720 h 7652691"/>
              <a:gd name="connsiteX3" fmla="*/ 5642985 w 5977016"/>
              <a:gd name="connsiteY3" fmla="*/ 2896043 h 7652691"/>
              <a:gd name="connsiteX4" fmla="*/ 5417509 w 5977016"/>
              <a:gd name="connsiteY4" fmla="*/ 4100124 h 7652691"/>
              <a:gd name="connsiteX5" fmla="*/ 5659395 w 5977016"/>
              <a:gd name="connsiteY5" fmla="*/ 5208524 h 7652691"/>
              <a:gd name="connsiteX6" fmla="*/ 5410680 w 5977016"/>
              <a:gd name="connsiteY6" fmla="*/ 6332920 h 7652691"/>
              <a:gd name="connsiteX7" fmla="*/ 5633100 w 5977016"/>
              <a:gd name="connsiteY7" fmla="*/ 7652691 h 7652691"/>
              <a:gd name="connsiteX8" fmla="*/ 9886 w 5977016"/>
              <a:gd name="connsiteY8" fmla="*/ 7652691 h 7652691"/>
              <a:gd name="connsiteX9" fmla="*/ 0 w 5977016"/>
              <a:gd name="connsiteY9" fmla="*/ 646410 h 7652691"/>
              <a:gd name="connsiteX0" fmla="*/ 0 w 5982988"/>
              <a:gd name="connsiteY0" fmla="*/ 0 h 7663722"/>
              <a:gd name="connsiteX1" fmla="*/ 5627958 w 5982988"/>
              <a:gd name="connsiteY1" fmla="*/ 11031 h 7663722"/>
              <a:gd name="connsiteX2" fmla="*/ 5428117 w 5982988"/>
              <a:gd name="connsiteY2" fmla="*/ 1671751 h 7663722"/>
              <a:gd name="connsiteX3" fmla="*/ 5648957 w 5982988"/>
              <a:gd name="connsiteY3" fmla="*/ 2907074 h 7663722"/>
              <a:gd name="connsiteX4" fmla="*/ 5423481 w 5982988"/>
              <a:gd name="connsiteY4" fmla="*/ 4111155 h 7663722"/>
              <a:gd name="connsiteX5" fmla="*/ 5665367 w 5982988"/>
              <a:gd name="connsiteY5" fmla="*/ 5219555 h 7663722"/>
              <a:gd name="connsiteX6" fmla="*/ 5416652 w 5982988"/>
              <a:gd name="connsiteY6" fmla="*/ 6343951 h 7663722"/>
              <a:gd name="connsiteX7" fmla="*/ 5639072 w 5982988"/>
              <a:gd name="connsiteY7" fmla="*/ 7663722 h 7663722"/>
              <a:gd name="connsiteX8" fmla="*/ 15858 w 5982988"/>
              <a:gd name="connsiteY8" fmla="*/ 7663722 h 7663722"/>
              <a:gd name="connsiteX9" fmla="*/ 0 w 5982988"/>
              <a:gd name="connsiteY9" fmla="*/ 0 h 7663722"/>
              <a:gd name="connsiteX0" fmla="*/ 0 w 5730998"/>
              <a:gd name="connsiteY0" fmla="*/ 0 h 7663722"/>
              <a:gd name="connsiteX1" fmla="*/ 5627958 w 5730998"/>
              <a:gd name="connsiteY1" fmla="*/ 11031 h 7663722"/>
              <a:gd name="connsiteX2" fmla="*/ 5428117 w 5730998"/>
              <a:gd name="connsiteY2" fmla="*/ 1671751 h 7663722"/>
              <a:gd name="connsiteX3" fmla="*/ 5648957 w 5730998"/>
              <a:gd name="connsiteY3" fmla="*/ 2907074 h 7663722"/>
              <a:gd name="connsiteX4" fmla="*/ 5423481 w 5730998"/>
              <a:gd name="connsiteY4" fmla="*/ 4111155 h 7663722"/>
              <a:gd name="connsiteX5" fmla="*/ 5665367 w 5730998"/>
              <a:gd name="connsiteY5" fmla="*/ 5219555 h 7663722"/>
              <a:gd name="connsiteX6" fmla="*/ 5416652 w 5730998"/>
              <a:gd name="connsiteY6" fmla="*/ 6343951 h 7663722"/>
              <a:gd name="connsiteX7" fmla="*/ 5639072 w 5730998"/>
              <a:gd name="connsiteY7" fmla="*/ 7663722 h 7663722"/>
              <a:gd name="connsiteX8" fmla="*/ 15858 w 5730998"/>
              <a:gd name="connsiteY8" fmla="*/ 7663722 h 7663722"/>
              <a:gd name="connsiteX9" fmla="*/ 0 w 5730998"/>
              <a:gd name="connsiteY9" fmla="*/ 0 h 7663722"/>
              <a:gd name="connsiteX0" fmla="*/ 0 w 5704323"/>
              <a:gd name="connsiteY0" fmla="*/ 0 h 7663722"/>
              <a:gd name="connsiteX1" fmla="*/ 5627958 w 5704323"/>
              <a:gd name="connsiteY1" fmla="*/ 11031 h 7663722"/>
              <a:gd name="connsiteX2" fmla="*/ 5428117 w 5704323"/>
              <a:gd name="connsiteY2" fmla="*/ 1671751 h 7663722"/>
              <a:gd name="connsiteX3" fmla="*/ 5648957 w 5704323"/>
              <a:gd name="connsiteY3" fmla="*/ 2907074 h 7663722"/>
              <a:gd name="connsiteX4" fmla="*/ 5423481 w 5704323"/>
              <a:gd name="connsiteY4" fmla="*/ 4111155 h 7663722"/>
              <a:gd name="connsiteX5" fmla="*/ 5665367 w 5704323"/>
              <a:gd name="connsiteY5" fmla="*/ 5219555 h 7663722"/>
              <a:gd name="connsiteX6" fmla="*/ 5416652 w 5704323"/>
              <a:gd name="connsiteY6" fmla="*/ 6343951 h 7663722"/>
              <a:gd name="connsiteX7" fmla="*/ 5639072 w 5704323"/>
              <a:gd name="connsiteY7" fmla="*/ 7663722 h 7663722"/>
              <a:gd name="connsiteX8" fmla="*/ 15858 w 5704323"/>
              <a:gd name="connsiteY8" fmla="*/ 7663722 h 7663722"/>
              <a:gd name="connsiteX9" fmla="*/ 0 w 5704323"/>
              <a:gd name="connsiteY9" fmla="*/ 0 h 7663722"/>
              <a:gd name="connsiteX0" fmla="*/ 0 w 5678742"/>
              <a:gd name="connsiteY0" fmla="*/ 0 h 7663722"/>
              <a:gd name="connsiteX1" fmla="*/ 5627958 w 5678742"/>
              <a:gd name="connsiteY1" fmla="*/ 11031 h 7663722"/>
              <a:gd name="connsiteX2" fmla="*/ 5428117 w 5678742"/>
              <a:gd name="connsiteY2" fmla="*/ 1671751 h 7663722"/>
              <a:gd name="connsiteX3" fmla="*/ 5648957 w 5678742"/>
              <a:gd name="connsiteY3" fmla="*/ 2907074 h 7663722"/>
              <a:gd name="connsiteX4" fmla="*/ 5423481 w 5678742"/>
              <a:gd name="connsiteY4" fmla="*/ 4111155 h 7663722"/>
              <a:gd name="connsiteX5" fmla="*/ 5665367 w 5678742"/>
              <a:gd name="connsiteY5" fmla="*/ 5219555 h 7663722"/>
              <a:gd name="connsiteX6" fmla="*/ 5416652 w 5678742"/>
              <a:gd name="connsiteY6" fmla="*/ 6343951 h 7663722"/>
              <a:gd name="connsiteX7" fmla="*/ 5639072 w 5678742"/>
              <a:gd name="connsiteY7" fmla="*/ 7663722 h 7663722"/>
              <a:gd name="connsiteX8" fmla="*/ 15858 w 5678742"/>
              <a:gd name="connsiteY8" fmla="*/ 7663722 h 7663722"/>
              <a:gd name="connsiteX9" fmla="*/ 0 w 5678742"/>
              <a:gd name="connsiteY9" fmla="*/ 0 h 7663722"/>
              <a:gd name="connsiteX0" fmla="*/ 0 w 5678741"/>
              <a:gd name="connsiteY0" fmla="*/ 0 h 7998529"/>
              <a:gd name="connsiteX1" fmla="*/ 5627958 w 5678741"/>
              <a:gd name="connsiteY1" fmla="*/ 11031 h 7998529"/>
              <a:gd name="connsiteX2" fmla="*/ 5428117 w 5678741"/>
              <a:gd name="connsiteY2" fmla="*/ 1671751 h 7998529"/>
              <a:gd name="connsiteX3" fmla="*/ 5648957 w 5678741"/>
              <a:gd name="connsiteY3" fmla="*/ 2907074 h 7998529"/>
              <a:gd name="connsiteX4" fmla="*/ 5423481 w 5678741"/>
              <a:gd name="connsiteY4" fmla="*/ 4111155 h 7998529"/>
              <a:gd name="connsiteX5" fmla="*/ 5665367 w 5678741"/>
              <a:gd name="connsiteY5" fmla="*/ 5219555 h 7998529"/>
              <a:gd name="connsiteX6" fmla="*/ 5416652 w 5678741"/>
              <a:gd name="connsiteY6" fmla="*/ 6343951 h 7998529"/>
              <a:gd name="connsiteX7" fmla="*/ 5639073 w 5678741"/>
              <a:gd name="connsiteY7" fmla="*/ 7998529 h 7998529"/>
              <a:gd name="connsiteX8" fmla="*/ 15858 w 5678741"/>
              <a:gd name="connsiteY8" fmla="*/ 7663722 h 7998529"/>
              <a:gd name="connsiteX9" fmla="*/ 0 w 5678741"/>
              <a:gd name="connsiteY9" fmla="*/ 0 h 7998529"/>
              <a:gd name="connsiteX0" fmla="*/ 0 w 5678741"/>
              <a:gd name="connsiteY0" fmla="*/ 0 h 8004616"/>
              <a:gd name="connsiteX1" fmla="*/ 5627958 w 5678741"/>
              <a:gd name="connsiteY1" fmla="*/ 11031 h 8004616"/>
              <a:gd name="connsiteX2" fmla="*/ 5428117 w 5678741"/>
              <a:gd name="connsiteY2" fmla="*/ 1671751 h 8004616"/>
              <a:gd name="connsiteX3" fmla="*/ 5648957 w 5678741"/>
              <a:gd name="connsiteY3" fmla="*/ 2907074 h 8004616"/>
              <a:gd name="connsiteX4" fmla="*/ 5423481 w 5678741"/>
              <a:gd name="connsiteY4" fmla="*/ 4111155 h 8004616"/>
              <a:gd name="connsiteX5" fmla="*/ 5665367 w 5678741"/>
              <a:gd name="connsiteY5" fmla="*/ 5219555 h 8004616"/>
              <a:gd name="connsiteX6" fmla="*/ 5416652 w 5678741"/>
              <a:gd name="connsiteY6" fmla="*/ 6343951 h 8004616"/>
              <a:gd name="connsiteX7" fmla="*/ 5639073 w 5678741"/>
              <a:gd name="connsiteY7" fmla="*/ 7998529 h 8004616"/>
              <a:gd name="connsiteX8" fmla="*/ 15858 w 5678741"/>
              <a:gd name="connsiteY8" fmla="*/ 8004616 h 8004616"/>
              <a:gd name="connsiteX9" fmla="*/ 0 w 5678741"/>
              <a:gd name="connsiteY9" fmla="*/ 0 h 8004616"/>
              <a:gd name="connsiteX0" fmla="*/ 0 w 5678741"/>
              <a:gd name="connsiteY0" fmla="*/ 0 h 8004616"/>
              <a:gd name="connsiteX1" fmla="*/ 5627958 w 5678741"/>
              <a:gd name="connsiteY1" fmla="*/ 11031 h 8004616"/>
              <a:gd name="connsiteX2" fmla="*/ 5428117 w 5678741"/>
              <a:gd name="connsiteY2" fmla="*/ 1671751 h 8004616"/>
              <a:gd name="connsiteX3" fmla="*/ 5648957 w 5678741"/>
              <a:gd name="connsiteY3" fmla="*/ 2907074 h 8004616"/>
              <a:gd name="connsiteX4" fmla="*/ 5423481 w 5678741"/>
              <a:gd name="connsiteY4" fmla="*/ 4111155 h 8004616"/>
              <a:gd name="connsiteX5" fmla="*/ 5665367 w 5678741"/>
              <a:gd name="connsiteY5" fmla="*/ 5219555 h 8004616"/>
              <a:gd name="connsiteX6" fmla="*/ 5416652 w 5678741"/>
              <a:gd name="connsiteY6" fmla="*/ 6343951 h 8004616"/>
              <a:gd name="connsiteX7" fmla="*/ 5639073 w 5678741"/>
              <a:gd name="connsiteY7" fmla="*/ 7998529 h 8004616"/>
              <a:gd name="connsiteX8" fmla="*/ 15858 w 5678741"/>
              <a:gd name="connsiteY8" fmla="*/ 8004616 h 8004616"/>
              <a:gd name="connsiteX9" fmla="*/ 0 w 5678741"/>
              <a:gd name="connsiteY9" fmla="*/ 0 h 8004616"/>
              <a:gd name="connsiteX0" fmla="*/ 0 w 5678741"/>
              <a:gd name="connsiteY0" fmla="*/ 0 h 8004616"/>
              <a:gd name="connsiteX1" fmla="*/ 5627958 w 5678741"/>
              <a:gd name="connsiteY1" fmla="*/ 11031 h 8004616"/>
              <a:gd name="connsiteX2" fmla="*/ 5428117 w 5678741"/>
              <a:gd name="connsiteY2" fmla="*/ 1671751 h 8004616"/>
              <a:gd name="connsiteX3" fmla="*/ 5648957 w 5678741"/>
              <a:gd name="connsiteY3" fmla="*/ 2907074 h 8004616"/>
              <a:gd name="connsiteX4" fmla="*/ 5423481 w 5678741"/>
              <a:gd name="connsiteY4" fmla="*/ 4111155 h 8004616"/>
              <a:gd name="connsiteX5" fmla="*/ 5665367 w 5678741"/>
              <a:gd name="connsiteY5" fmla="*/ 5219555 h 8004616"/>
              <a:gd name="connsiteX6" fmla="*/ 5416652 w 5678741"/>
              <a:gd name="connsiteY6" fmla="*/ 6343951 h 8004616"/>
              <a:gd name="connsiteX7" fmla="*/ 5639073 w 5678741"/>
              <a:gd name="connsiteY7" fmla="*/ 7998529 h 8004616"/>
              <a:gd name="connsiteX8" fmla="*/ 15858 w 5678741"/>
              <a:gd name="connsiteY8" fmla="*/ 8004616 h 8004616"/>
              <a:gd name="connsiteX9" fmla="*/ 0 w 5678741"/>
              <a:gd name="connsiteY9" fmla="*/ 0 h 8004616"/>
              <a:gd name="connsiteX0" fmla="*/ 0 w 5678741"/>
              <a:gd name="connsiteY0" fmla="*/ 0 h 8004616"/>
              <a:gd name="connsiteX1" fmla="*/ 5627958 w 5678741"/>
              <a:gd name="connsiteY1" fmla="*/ 11031 h 8004616"/>
              <a:gd name="connsiteX2" fmla="*/ 5428117 w 5678741"/>
              <a:gd name="connsiteY2" fmla="*/ 1671751 h 8004616"/>
              <a:gd name="connsiteX3" fmla="*/ 5648957 w 5678741"/>
              <a:gd name="connsiteY3" fmla="*/ 2907074 h 8004616"/>
              <a:gd name="connsiteX4" fmla="*/ 5423481 w 5678741"/>
              <a:gd name="connsiteY4" fmla="*/ 4111155 h 8004616"/>
              <a:gd name="connsiteX5" fmla="*/ 5665367 w 5678741"/>
              <a:gd name="connsiteY5" fmla="*/ 5219555 h 8004616"/>
              <a:gd name="connsiteX6" fmla="*/ 5416652 w 5678741"/>
              <a:gd name="connsiteY6" fmla="*/ 6343951 h 8004616"/>
              <a:gd name="connsiteX7" fmla="*/ 5639073 w 5678741"/>
              <a:gd name="connsiteY7" fmla="*/ 7998529 h 8004616"/>
              <a:gd name="connsiteX8" fmla="*/ 15858 w 5678741"/>
              <a:gd name="connsiteY8" fmla="*/ 8004616 h 8004616"/>
              <a:gd name="connsiteX9" fmla="*/ 0 w 5678741"/>
              <a:gd name="connsiteY9" fmla="*/ 0 h 8004616"/>
              <a:gd name="connsiteX0" fmla="*/ 0 w 5678741"/>
              <a:gd name="connsiteY0" fmla="*/ 0 h 8004616"/>
              <a:gd name="connsiteX1" fmla="*/ 5627958 w 5678741"/>
              <a:gd name="connsiteY1" fmla="*/ 11031 h 8004616"/>
              <a:gd name="connsiteX2" fmla="*/ 5428117 w 5678741"/>
              <a:gd name="connsiteY2" fmla="*/ 1671751 h 8004616"/>
              <a:gd name="connsiteX3" fmla="*/ 5648957 w 5678741"/>
              <a:gd name="connsiteY3" fmla="*/ 2907074 h 8004616"/>
              <a:gd name="connsiteX4" fmla="*/ 5423481 w 5678741"/>
              <a:gd name="connsiteY4" fmla="*/ 4111155 h 8004616"/>
              <a:gd name="connsiteX5" fmla="*/ 5665367 w 5678741"/>
              <a:gd name="connsiteY5" fmla="*/ 5219555 h 8004616"/>
              <a:gd name="connsiteX6" fmla="*/ 5416652 w 5678741"/>
              <a:gd name="connsiteY6" fmla="*/ 6343951 h 8004616"/>
              <a:gd name="connsiteX7" fmla="*/ 5639073 w 5678741"/>
              <a:gd name="connsiteY7" fmla="*/ 7998529 h 8004616"/>
              <a:gd name="connsiteX8" fmla="*/ 15858 w 5678741"/>
              <a:gd name="connsiteY8" fmla="*/ 8004616 h 8004616"/>
              <a:gd name="connsiteX9" fmla="*/ 0 w 5678741"/>
              <a:gd name="connsiteY9" fmla="*/ 0 h 8004616"/>
              <a:gd name="connsiteX0" fmla="*/ 0 w 5678741"/>
              <a:gd name="connsiteY0" fmla="*/ 0 h 8004616"/>
              <a:gd name="connsiteX1" fmla="*/ 5627958 w 5678741"/>
              <a:gd name="connsiteY1" fmla="*/ 11031 h 8004616"/>
              <a:gd name="connsiteX2" fmla="*/ 5428117 w 5678741"/>
              <a:gd name="connsiteY2" fmla="*/ 1671751 h 8004616"/>
              <a:gd name="connsiteX3" fmla="*/ 5648957 w 5678741"/>
              <a:gd name="connsiteY3" fmla="*/ 2907074 h 8004616"/>
              <a:gd name="connsiteX4" fmla="*/ 5423481 w 5678741"/>
              <a:gd name="connsiteY4" fmla="*/ 4111155 h 8004616"/>
              <a:gd name="connsiteX5" fmla="*/ 5665367 w 5678741"/>
              <a:gd name="connsiteY5" fmla="*/ 5219555 h 8004616"/>
              <a:gd name="connsiteX6" fmla="*/ 5416652 w 5678741"/>
              <a:gd name="connsiteY6" fmla="*/ 6343951 h 8004616"/>
              <a:gd name="connsiteX7" fmla="*/ 5639073 w 5678741"/>
              <a:gd name="connsiteY7" fmla="*/ 7998529 h 8004616"/>
              <a:gd name="connsiteX8" fmla="*/ 15858 w 5678741"/>
              <a:gd name="connsiteY8" fmla="*/ 8004616 h 8004616"/>
              <a:gd name="connsiteX9" fmla="*/ 0 w 5678741"/>
              <a:gd name="connsiteY9" fmla="*/ 0 h 8004616"/>
              <a:gd name="connsiteX0" fmla="*/ 0 w 5678741"/>
              <a:gd name="connsiteY0" fmla="*/ 0 h 8004616"/>
              <a:gd name="connsiteX1" fmla="*/ 5627958 w 5678741"/>
              <a:gd name="connsiteY1" fmla="*/ 11031 h 8004616"/>
              <a:gd name="connsiteX2" fmla="*/ 5428117 w 5678741"/>
              <a:gd name="connsiteY2" fmla="*/ 1671751 h 8004616"/>
              <a:gd name="connsiteX3" fmla="*/ 5648957 w 5678741"/>
              <a:gd name="connsiteY3" fmla="*/ 2907074 h 8004616"/>
              <a:gd name="connsiteX4" fmla="*/ 5423481 w 5678741"/>
              <a:gd name="connsiteY4" fmla="*/ 4111155 h 8004616"/>
              <a:gd name="connsiteX5" fmla="*/ 5665367 w 5678741"/>
              <a:gd name="connsiteY5" fmla="*/ 5219555 h 8004616"/>
              <a:gd name="connsiteX6" fmla="*/ 5416652 w 5678741"/>
              <a:gd name="connsiteY6" fmla="*/ 6343951 h 8004616"/>
              <a:gd name="connsiteX7" fmla="*/ 5639073 w 5678741"/>
              <a:gd name="connsiteY7" fmla="*/ 7998529 h 8004616"/>
              <a:gd name="connsiteX8" fmla="*/ 15858 w 5678741"/>
              <a:gd name="connsiteY8" fmla="*/ 8004616 h 8004616"/>
              <a:gd name="connsiteX9" fmla="*/ 0 w 5678741"/>
              <a:gd name="connsiteY9" fmla="*/ 0 h 8004616"/>
              <a:gd name="connsiteX0" fmla="*/ 0 w 5678741"/>
              <a:gd name="connsiteY0" fmla="*/ 0 h 8004616"/>
              <a:gd name="connsiteX1" fmla="*/ 5627958 w 5678741"/>
              <a:gd name="connsiteY1" fmla="*/ 11031 h 8004616"/>
              <a:gd name="connsiteX2" fmla="*/ 5428117 w 5678741"/>
              <a:gd name="connsiteY2" fmla="*/ 1671751 h 8004616"/>
              <a:gd name="connsiteX3" fmla="*/ 5648957 w 5678741"/>
              <a:gd name="connsiteY3" fmla="*/ 2907074 h 8004616"/>
              <a:gd name="connsiteX4" fmla="*/ 5423481 w 5678741"/>
              <a:gd name="connsiteY4" fmla="*/ 4111155 h 8004616"/>
              <a:gd name="connsiteX5" fmla="*/ 5665367 w 5678741"/>
              <a:gd name="connsiteY5" fmla="*/ 5219555 h 8004616"/>
              <a:gd name="connsiteX6" fmla="*/ 5416652 w 5678741"/>
              <a:gd name="connsiteY6" fmla="*/ 6343951 h 8004616"/>
              <a:gd name="connsiteX7" fmla="*/ 5639073 w 5678741"/>
              <a:gd name="connsiteY7" fmla="*/ 7998529 h 8004616"/>
              <a:gd name="connsiteX8" fmla="*/ 28518 w 5678741"/>
              <a:gd name="connsiteY8" fmla="*/ 8004616 h 8004616"/>
              <a:gd name="connsiteX9" fmla="*/ 0 w 5678741"/>
              <a:gd name="connsiteY9" fmla="*/ 0 h 8004616"/>
              <a:gd name="connsiteX0" fmla="*/ 0 w 5678741"/>
              <a:gd name="connsiteY0" fmla="*/ 0 h 8004616"/>
              <a:gd name="connsiteX1" fmla="*/ 5627958 w 5678741"/>
              <a:gd name="connsiteY1" fmla="*/ 11031 h 8004616"/>
              <a:gd name="connsiteX2" fmla="*/ 5428117 w 5678741"/>
              <a:gd name="connsiteY2" fmla="*/ 1671751 h 8004616"/>
              <a:gd name="connsiteX3" fmla="*/ 5648957 w 5678741"/>
              <a:gd name="connsiteY3" fmla="*/ 2907074 h 8004616"/>
              <a:gd name="connsiteX4" fmla="*/ 5423481 w 5678741"/>
              <a:gd name="connsiteY4" fmla="*/ 4111155 h 8004616"/>
              <a:gd name="connsiteX5" fmla="*/ 5652706 w 5678741"/>
              <a:gd name="connsiteY5" fmla="*/ 5148566 h 8004616"/>
              <a:gd name="connsiteX6" fmla="*/ 5416652 w 5678741"/>
              <a:gd name="connsiteY6" fmla="*/ 6343951 h 8004616"/>
              <a:gd name="connsiteX7" fmla="*/ 5639073 w 5678741"/>
              <a:gd name="connsiteY7" fmla="*/ 7998529 h 8004616"/>
              <a:gd name="connsiteX8" fmla="*/ 28518 w 5678741"/>
              <a:gd name="connsiteY8" fmla="*/ 8004616 h 8004616"/>
              <a:gd name="connsiteX9" fmla="*/ 0 w 5678741"/>
              <a:gd name="connsiteY9" fmla="*/ 0 h 8004616"/>
              <a:gd name="connsiteX0" fmla="*/ 0 w 5678741"/>
              <a:gd name="connsiteY0" fmla="*/ 0 h 8011437"/>
              <a:gd name="connsiteX1" fmla="*/ 5627958 w 5678741"/>
              <a:gd name="connsiteY1" fmla="*/ 11031 h 8011437"/>
              <a:gd name="connsiteX2" fmla="*/ 5428117 w 5678741"/>
              <a:gd name="connsiteY2" fmla="*/ 1671751 h 8011437"/>
              <a:gd name="connsiteX3" fmla="*/ 5648957 w 5678741"/>
              <a:gd name="connsiteY3" fmla="*/ 2907074 h 8011437"/>
              <a:gd name="connsiteX4" fmla="*/ 5423481 w 5678741"/>
              <a:gd name="connsiteY4" fmla="*/ 4111155 h 8011437"/>
              <a:gd name="connsiteX5" fmla="*/ 5652706 w 5678741"/>
              <a:gd name="connsiteY5" fmla="*/ 5148566 h 8011437"/>
              <a:gd name="connsiteX6" fmla="*/ 5416652 w 5678741"/>
              <a:gd name="connsiteY6" fmla="*/ 6343951 h 8011437"/>
              <a:gd name="connsiteX7" fmla="*/ 5607420 w 5678741"/>
              <a:gd name="connsiteY7" fmla="*/ 8011437 h 8011437"/>
              <a:gd name="connsiteX8" fmla="*/ 28518 w 5678741"/>
              <a:gd name="connsiteY8" fmla="*/ 8004616 h 8011437"/>
              <a:gd name="connsiteX9" fmla="*/ 0 w 5678741"/>
              <a:gd name="connsiteY9" fmla="*/ 0 h 801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8741" h="8011437">
                <a:moveTo>
                  <a:pt x="0" y="0"/>
                </a:moveTo>
                <a:lnTo>
                  <a:pt x="5627958" y="11031"/>
                </a:lnTo>
                <a:cubicBezTo>
                  <a:pt x="5815076" y="691426"/>
                  <a:pt x="5424617" y="1189077"/>
                  <a:pt x="5428117" y="1671751"/>
                </a:cubicBezTo>
                <a:cubicBezTo>
                  <a:pt x="5431617" y="2154425"/>
                  <a:pt x="5642875" y="2449257"/>
                  <a:pt x="5648957" y="2907074"/>
                </a:cubicBezTo>
                <a:cubicBezTo>
                  <a:pt x="5655039" y="3364891"/>
                  <a:pt x="5422856" y="3737573"/>
                  <a:pt x="5423481" y="4111155"/>
                </a:cubicBezTo>
                <a:cubicBezTo>
                  <a:pt x="5424106" y="4484737"/>
                  <a:pt x="5653844" y="4776433"/>
                  <a:pt x="5652706" y="5148566"/>
                </a:cubicBezTo>
                <a:cubicBezTo>
                  <a:pt x="5651568" y="5520699"/>
                  <a:pt x="5424200" y="5866806"/>
                  <a:pt x="5416652" y="6343951"/>
                </a:cubicBezTo>
                <a:cubicBezTo>
                  <a:pt x="5409104" y="6821096"/>
                  <a:pt x="5653980" y="6932474"/>
                  <a:pt x="5607420" y="8011437"/>
                </a:cubicBezTo>
                <a:lnTo>
                  <a:pt x="28518" y="8004616"/>
                </a:lnTo>
                <a:cubicBezTo>
                  <a:pt x="25223" y="5669189"/>
                  <a:pt x="3295" y="2335427"/>
                  <a:pt x="0" y="0"/>
                </a:cubicBezTo>
                <a:close/>
              </a:path>
            </a:pathLst>
          </a:custGeom>
          <a:solidFill>
            <a:schemeClr val="bg2"/>
          </a:solidFill>
        </p:spPr>
        <p:txBody>
          <a:bodyPr wrap="square">
            <a:noAutofit/>
          </a:bodyPr>
          <a:lstStyle>
            <a:lvl1pPr>
              <a:defRPr sz="1100"/>
            </a:lvl1pPr>
          </a:lstStyle>
          <a:p>
            <a:endParaRPr lang="en-US" dirty="0"/>
          </a:p>
        </p:txBody>
      </p:sp>
      <p:pic>
        <p:nvPicPr>
          <p:cNvPr id="2" name="Graphic 1">
            <a:extLst>
              <a:ext uri="{FF2B5EF4-FFF2-40B4-BE49-F238E27FC236}">
                <a16:creationId xmlns:a16="http://schemas.microsoft.com/office/drawing/2014/main" id="{6C8760E9-84EA-BE1B-4572-550FA3A291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28569929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403" userDrawn="1">
          <p15:clr>
            <a:srgbClr val="FBAE40"/>
          </p15:clr>
        </p15:guide>
        <p15:guide id="3" orient="horz" pos="595" userDrawn="1">
          <p15:clr>
            <a:srgbClr val="FBAE40"/>
          </p15:clr>
        </p15:guide>
        <p15:guide id="4" orient="horz" pos="1389" userDrawn="1">
          <p15:clr>
            <a:srgbClr val="FBAE40"/>
          </p15:clr>
        </p15:guide>
        <p15:guide id="5" orient="horz" pos="2931" userDrawn="1">
          <p15:clr>
            <a:srgbClr val="FBAE40"/>
          </p15:clr>
        </p15:guide>
        <p15:guide id="6" orient="horz" pos="3725" userDrawn="1">
          <p15:clr>
            <a:srgbClr val="FBAE40"/>
          </p15:clr>
        </p15:guide>
        <p15:guide id="7" pos="5405" userDrawn="1">
          <p15:clr>
            <a:srgbClr val="FBAE40"/>
          </p15:clr>
        </p15:guide>
        <p15:guide id="8" pos="340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C6359DE-3BE6-009A-AA02-CD5B64965477}"/>
              </a:ext>
            </a:extLst>
          </p:cNvPr>
          <p:cNvSpPr>
            <a:spLocks noGrp="1"/>
          </p:cNvSpPr>
          <p:nvPr>
            <p:ph type="pic" sz="quarter" idx="14"/>
          </p:nvPr>
        </p:nvSpPr>
        <p:spPr>
          <a:xfrm>
            <a:off x="672390" y="3661240"/>
            <a:ext cx="2559566" cy="2559564"/>
          </a:xfrm>
          <a:custGeom>
            <a:avLst/>
            <a:gdLst>
              <a:gd name="connsiteX0" fmla="*/ 426603 w 2559566"/>
              <a:gd name="connsiteY0" fmla="*/ 0 h 2559564"/>
              <a:gd name="connsiteX1" fmla="*/ 2132963 w 2559566"/>
              <a:gd name="connsiteY1" fmla="*/ 0 h 2559564"/>
              <a:gd name="connsiteX2" fmla="*/ 2559566 w 2559566"/>
              <a:gd name="connsiteY2" fmla="*/ 426603 h 2559564"/>
              <a:gd name="connsiteX3" fmla="*/ 2559566 w 2559566"/>
              <a:gd name="connsiteY3" fmla="*/ 2132961 h 2559564"/>
              <a:gd name="connsiteX4" fmla="*/ 2132963 w 2559566"/>
              <a:gd name="connsiteY4" fmla="*/ 2559564 h 2559564"/>
              <a:gd name="connsiteX5" fmla="*/ 426603 w 2559566"/>
              <a:gd name="connsiteY5" fmla="*/ 2559564 h 2559564"/>
              <a:gd name="connsiteX6" fmla="*/ 0 w 2559566"/>
              <a:gd name="connsiteY6" fmla="*/ 2132961 h 2559564"/>
              <a:gd name="connsiteX7" fmla="*/ 0 w 2559566"/>
              <a:gd name="connsiteY7" fmla="*/ 426603 h 2559564"/>
              <a:gd name="connsiteX8" fmla="*/ 426603 w 2559566"/>
              <a:gd name="connsiteY8" fmla="*/ 0 h 255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9566" h="2559564">
                <a:moveTo>
                  <a:pt x="426603" y="0"/>
                </a:moveTo>
                <a:lnTo>
                  <a:pt x="2132963" y="0"/>
                </a:lnTo>
                <a:cubicBezTo>
                  <a:pt x="2368569" y="0"/>
                  <a:pt x="2559566" y="190997"/>
                  <a:pt x="2559566" y="426603"/>
                </a:cubicBezTo>
                <a:lnTo>
                  <a:pt x="2559566" y="2132961"/>
                </a:lnTo>
                <a:cubicBezTo>
                  <a:pt x="2559566" y="2368567"/>
                  <a:pt x="2368569" y="2559564"/>
                  <a:pt x="2132963" y="2559564"/>
                </a:cubicBezTo>
                <a:lnTo>
                  <a:pt x="426603" y="2559564"/>
                </a:lnTo>
                <a:cubicBezTo>
                  <a:pt x="190997" y="2559564"/>
                  <a:pt x="0" y="2368567"/>
                  <a:pt x="0" y="2132961"/>
                </a:cubicBezTo>
                <a:lnTo>
                  <a:pt x="0" y="426603"/>
                </a:lnTo>
                <a:cubicBezTo>
                  <a:pt x="0" y="190997"/>
                  <a:pt x="190997" y="0"/>
                  <a:pt x="426603" y="0"/>
                </a:cubicBezTo>
                <a:close/>
              </a:path>
            </a:pathLst>
          </a:custGeom>
          <a:solidFill>
            <a:schemeClr val="bg2"/>
          </a:solidFill>
        </p:spPr>
        <p:txBody>
          <a:bodyPr wrap="square">
            <a:noAutofit/>
          </a:bodyPr>
          <a:lstStyle>
            <a:lvl1pPr>
              <a:defRPr sz="1100"/>
            </a:lvl1pPr>
          </a:lstStyle>
          <a:p>
            <a:endParaRPr lang="en-US"/>
          </a:p>
        </p:txBody>
      </p:sp>
      <p:sp>
        <p:nvSpPr>
          <p:cNvPr id="13" name="Picture Placeholder 12">
            <a:extLst>
              <a:ext uri="{FF2B5EF4-FFF2-40B4-BE49-F238E27FC236}">
                <a16:creationId xmlns:a16="http://schemas.microsoft.com/office/drawing/2014/main" id="{69ECCB09-CBA1-85FB-84E5-88630CB5DE0C}"/>
              </a:ext>
            </a:extLst>
          </p:cNvPr>
          <p:cNvSpPr>
            <a:spLocks noGrp="1"/>
          </p:cNvSpPr>
          <p:nvPr>
            <p:ph type="pic" sz="quarter" idx="15"/>
          </p:nvPr>
        </p:nvSpPr>
        <p:spPr>
          <a:xfrm>
            <a:off x="3650735" y="3661240"/>
            <a:ext cx="2559566" cy="2559564"/>
          </a:xfrm>
          <a:custGeom>
            <a:avLst/>
            <a:gdLst>
              <a:gd name="connsiteX0" fmla="*/ 426603 w 2559566"/>
              <a:gd name="connsiteY0" fmla="*/ 0 h 2559564"/>
              <a:gd name="connsiteX1" fmla="*/ 2132963 w 2559566"/>
              <a:gd name="connsiteY1" fmla="*/ 0 h 2559564"/>
              <a:gd name="connsiteX2" fmla="*/ 2559566 w 2559566"/>
              <a:gd name="connsiteY2" fmla="*/ 426603 h 2559564"/>
              <a:gd name="connsiteX3" fmla="*/ 2559566 w 2559566"/>
              <a:gd name="connsiteY3" fmla="*/ 2132961 h 2559564"/>
              <a:gd name="connsiteX4" fmla="*/ 2132963 w 2559566"/>
              <a:gd name="connsiteY4" fmla="*/ 2559564 h 2559564"/>
              <a:gd name="connsiteX5" fmla="*/ 426603 w 2559566"/>
              <a:gd name="connsiteY5" fmla="*/ 2559564 h 2559564"/>
              <a:gd name="connsiteX6" fmla="*/ 0 w 2559566"/>
              <a:gd name="connsiteY6" fmla="*/ 2132961 h 2559564"/>
              <a:gd name="connsiteX7" fmla="*/ 0 w 2559566"/>
              <a:gd name="connsiteY7" fmla="*/ 426603 h 2559564"/>
              <a:gd name="connsiteX8" fmla="*/ 426603 w 2559566"/>
              <a:gd name="connsiteY8" fmla="*/ 0 h 255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9566" h="2559564">
                <a:moveTo>
                  <a:pt x="426603" y="0"/>
                </a:moveTo>
                <a:lnTo>
                  <a:pt x="2132963" y="0"/>
                </a:lnTo>
                <a:cubicBezTo>
                  <a:pt x="2368569" y="0"/>
                  <a:pt x="2559566" y="190997"/>
                  <a:pt x="2559566" y="426603"/>
                </a:cubicBezTo>
                <a:lnTo>
                  <a:pt x="2559566" y="2132961"/>
                </a:lnTo>
                <a:cubicBezTo>
                  <a:pt x="2559566" y="2368567"/>
                  <a:pt x="2368569" y="2559564"/>
                  <a:pt x="2132963" y="2559564"/>
                </a:cubicBezTo>
                <a:lnTo>
                  <a:pt x="426603" y="2559564"/>
                </a:lnTo>
                <a:cubicBezTo>
                  <a:pt x="190997" y="2559564"/>
                  <a:pt x="0" y="2368567"/>
                  <a:pt x="0" y="2132961"/>
                </a:cubicBezTo>
                <a:lnTo>
                  <a:pt x="0" y="426603"/>
                </a:lnTo>
                <a:cubicBezTo>
                  <a:pt x="0" y="190997"/>
                  <a:pt x="190997" y="0"/>
                  <a:pt x="426603" y="0"/>
                </a:cubicBezTo>
                <a:close/>
              </a:path>
            </a:pathLst>
          </a:custGeom>
          <a:solidFill>
            <a:schemeClr val="bg2"/>
          </a:solidFill>
        </p:spPr>
        <p:txBody>
          <a:bodyPr wrap="square">
            <a:noAutofit/>
          </a:bodyPr>
          <a:lstStyle>
            <a:lvl1pPr>
              <a:defRPr sz="1100"/>
            </a:lvl1pPr>
          </a:lstStyle>
          <a:p>
            <a:endParaRPr lang="en-US"/>
          </a:p>
        </p:txBody>
      </p:sp>
      <p:sp>
        <p:nvSpPr>
          <p:cNvPr id="11" name="Picture Placeholder 10">
            <a:extLst>
              <a:ext uri="{FF2B5EF4-FFF2-40B4-BE49-F238E27FC236}">
                <a16:creationId xmlns:a16="http://schemas.microsoft.com/office/drawing/2014/main" id="{2C1596EB-4AAE-D761-EF4F-754B37BF8154}"/>
              </a:ext>
            </a:extLst>
          </p:cNvPr>
          <p:cNvSpPr>
            <a:spLocks noGrp="1"/>
          </p:cNvSpPr>
          <p:nvPr>
            <p:ph type="pic" sz="quarter" idx="13"/>
          </p:nvPr>
        </p:nvSpPr>
        <p:spPr>
          <a:xfrm>
            <a:off x="672390" y="656783"/>
            <a:ext cx="2559566" cy="2559564"/>
          </a:xfrm>
          <a:custGeom>
            <a:avLst/>
            <a:gdLst>
              <a:gd name="connsiteX0" fmla="*/ 426603 w 2559566"/>
              <a:gd name="connsiteY0" fmla="*/ 0 h 2559564"/>
              <a:gd name="connsiteX1" fmla="*/ 2132963 w 2559566"/>
              <a:gd name="connsiteY1" fmla="*/ 0 h 2559564"/>
              <a:gd name="connsiteX2" fmla="*/ 2559566 w 2559566"/>
              <a:gd name="connsiteY2" fmla="*/ 426603 h 2559564"/>
              <a:gd name="connsiteX3" fmla="*/ 2559566 w 2559566"/>
              <a:gd name="connsiteY3" fmla="*/ 2132961 h 2559564"/>
              <a:gd name="connsiteX4" fmla="*/ 2132963 w 2559566"/>
              <a:gd name="connsiteY4" fmla="*/ 2559564 h 2559564"/>
              <a:gd name="connsiteX5" fmla="*/ 426603 w 2559566"/>
              <a:gd name="connsiteY5" fmla="*/ 2559564 h 2559564"/>
              <a:gd name="connsiteX6" fmla="*/ 0 w 2559566"/>
              <a:gd name="connsiteY6" fmla="*/ 2132961 h 2559564"/>
              <a:gd name="connsiteX7" fmla="*/ 0 w 2559566"/>
              <a:gd name="connsiteY7" fmla="*/ 426603 h 2559564"/>
              <a:gd name="connsiteX8" fmla="*/ 426603 w 2559566"/>
              <a:gd name="connsiteY8" fmla="*/ 0 h 255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9566" h="2559564">
                <a:moveTo>
                  <a:pt x="426603" y="0"/>
                </a:moveTo>
                <a:lnTo>
                  <a:pt x="2132963" y="0"/>
                </a:lnTo>
                <a:cubicBezTo>
                  <a:pt x="2368569" y="0"/>
                  <a:pt x="2559566" y="190997"/>
                  <a:pt x="2559566" y="426603"/>
                </a:cubicBezTo>
                <a:lnTo>
                  <a:pt x="2559566" y="2132961"/>
                </a:lnTo>
                <a:cubicBezTo>
                  <a:pt x="2559566" y="2368567"/>
                  <a:pt x="2368569" y="2559564"/>
                  <a:pt x="2132963" y="2559564"/>
                </a:cubicBezTo>
                <a:lnTo>
                  <a:pt x="426603" y="2559564"/>
                </a:lnTo>
                <a:cubicBezTo>
                  <a:pt x="190997" y="2559564"/>
                  <a:pt x="0" y="2368567"/>
                  <a:pt x="0" y="2132961"/>
                </a:cubicBezTo>
                <a:lnTo>
                  <a:pt x="0" y="426603"/>
                </a:lnTo>
                <a:cubicBezTo>
                  <a:pt x="0" y="190997"/>
                  <a:pt x="190997" y="0"/>
                  <a:pt x="426603" y="0"/>
                </a:cubicBezTo>
                <a:close/>
              </a:path>
            </a:pathLst>
          </a:custGeom>
          <a:solidFill>
            <a:schemeClr val="bg2"/>
          </a:solidFill>
        </p:spPr>
        <p:txBody>
          <a:bodyPr wrap="square">
            <a:noAutofit/>
          </a:bodyPr>
          <a:lstStyle>
            <a:lvl1pPr>
              <a:defRPr sz="1100"/>
            </a:lvl1pPr>
          </a:lstStyle>
          <a:p>
            <a:endParaRPr lang="en-US"/>
          </a:p>
        </p:txBody>
      </p:sp>
      <p:sp>
        <p:nvSpPr>
          <p:cNvPr id="15" name="Picture Placeholder 14">
            <a:extLst>
              <a:ext uri="{FF2B5EF4-FFF2-40B4-BE49-F238E27FC236}">
                <a16:creationId xmlns:a16="http://schemas.microsoft.com/office/drawing/2014/main" id="{A0417C63-6809-8ECB-31AE-B380F3FB7639}"/>
              </a:ext>
            </a:extLst>
          </p:cNvPr>
          <p:cNvSpPr>
            <a:spLocks noGrp="1"/>
          </p:cNvSpPr>
          <p:nvPr>
            <p:ph type="pic" sz="quarter" idx="16"/>
          </p:nvPr>
        </p:nvSpPr>
        <p:spPr>
          <a:xfrm>
            <a:off x="8127288" y="656783"/>
            <a:ext cx="4064712" cy="2559564"/>
          </a:xfrm>
          <a:custGeom>
            <a:avLst/>
            <a:gdLst>
              <a:gd name="connsiteX0" fmla="*/ 426603 w 4064712"/>
              <a:gd name="connsiteY0" fmla="*/ 0 h 2559564"/>
              <a:gd name="connsiteX1" fmla="*/ 4064712 w 4064712"/>
              <a:gd name="connsiteY1" fmla="*/ 0 h 2559564"/>
              <a:gd name="connsiteX2" fmla="*/ 4064712 w 4064712"/>
              <a:gd name="connsiteY2" fmla="*/ 2559564 h 2559564"/>
              <a:gd name="connsiteX3" fmla="*/ 426603 w 4064712"/>
              <a:gd name="connsiteY3" fmla="*/ 2559564 h 2559564"/>
              <a:gd name="connsiteX4" fmla="*/ 0 w 4064712"/>
              <a:gd name="connsiteY4" fmla="*/ 2132961 h 2559564"/>
              <a:gd name="connsiteX5" fmla="*/ 0 w 4064712"/>
              <a:gd name="connsiteY5" fmla="*/ 426603 h 2559564"/>
              <a:gd name="connsiteX6" fmla="*/ 426603 w 4064712"/>
              <a:gd name="connsiteY6" fmla="*/ 0 h 255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712" h="2559564">
                <a:moveTo>
                  <a:pt x="426603" y="0"/>
                </a:moveTo>
                <a:lnTo>
                  <a:pt x="4064712" y="0"/>
                </a:lnTo>
                <a:lnTo>
                  <a:pt x="4064712" y="2559564"/>
                </a:lnTo>
                <a:lnTo>
                  <a:pt x="426603" y="2559564"/>
                </a:lnTo>
                <a:cubicBezTo>
                  <a:pt x="190997" y="2559564"/>
                  <a:pt x="0" y="2368567"/>
                  <a:pt x="0" y="2132961"/>
                </a:cubicBezTo>
                <a:lnTo>
                  <a:pt x="0" y="426603"/>
                </a:lnTo>
                <a:cubicBezTo>
                  <a:pt x="0" y="190997"/>
                  <a:pt x="190997" y="0"/>
                  <a:pt x="426603"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8B47A2BA-9590-03E7-8C5D-36C1026F93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281881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58D415B-3C01-947A-6554-51541CC3D9C6}"/>
              </a:ext>
            </a:extLst>
          </p:cNvPr>
          <p:cNvSpPr>
            <a:spLocks noGrp="1"/>
          </p:cNvSpPr>
          <p:nvPr>
            <p:ph type="pic" sz="quarter" idx="14"/>
          </p:nvPr>
        </p:nvSpPr>
        <p:spPr>
          <a:xfrm>
            <a:off x="3463329" y="914130"/>
            <a:ext cx="2559566" cy="2559564"/>
          </a:xfrm>
          <a:custGeom>
            <a:avLst/>
            <a:gdLst>
              <a:gd name="connsiteX0" fmla="*/ 426603 w 2559566"/>
              <a:gd name="connsiteY0" fmla="*/ 0 h 2559564"/>
              <a:gd name="connsiteX1" fmla="*/ 2132963 w 2559566"/>
              <a:gd name="connsiteY1" fmla="*/ 0 h 2559564"/>
              <a:gd name="connsiteX2" fmla="*/ 2559566 w 2559566"/>
              <a:gd name="connsiteY2" fmla="*/ 426603 h 2559564"/>
              <a:gd name="connsiteX3" fmla="*/ 2559566 w 2559566"/>
              <a:gd name="connsiteY3" fmla="*/ 2132961 h 2559564"/>
              <a:gd name="connsiteX4" fmla="*/ 2132963 w 2559566"/>
              <a:gd name="connsiteY4" fmla="*/ 2559564 h 2559564"/>
              <a:gd name="connsiteX5" fmla="*/ 426603 w 2559566"/>
              <a:gd name="connsiteY5" fmla="*/ 2559564 h 2559564"/>
              <a:gd name="connsiteX6" fmla="*/ 0 w 2559566"/>
              <a:gd name="connsiteY6" fmla="*/ 2132961 h 2559564"/>
              <a:gd name="connsiteX7" fmla="*/ 0 w 2559566"/>
              <a:gd name="connsiteY7" fmla="*/ 426603 h 2559564"/>
              <a:gd name="connsiteX8" fmla="*/ 426603 w 2559566"/>
              <a:gd name="connsiteY8" fmla="*/ 0 h 255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9566" h="2559564">
                <a:moveTo>
                  <a:pt x="426603" y="0"/>
                </a:moveTo>
                <a:lnTo>
                  <a:pt x="2132963" y="0"/>
                </a:lnTo>
                <a:cubicBezTo>
                  <a:pt x="2368569" y="0"/>
                  <a:pt x="2559566" y="190997"/>
                  <a:pt x="2559566" y="426603"/>
                </a:cubicBezTo>
                <a:lnTo>
                  <a:pt x="2559566" y="2132961"/>
                </a:lnTo>
                <a:cubicBezTo>
                  <a:pt x="2559566" y="2368567"/>
                  <a:pt x="2368569" y="2559564"/>
                  <a:pt x="2132963" y="2559564"/>
                </a:cubicBezTo>
                <a:lnTo>
                  <a:pt x="426603" y="2559564"/>
                </a:lnTo>
                <a:cubicBezTo>
                  <a:pt x="190997" y="2559564"/>
                  <a:pt x="0" y="2368567"/>
                  <a:pt x="0" y="2132961"/>
                </a:cubicBezTo>
                <a:lnTo>
                  <a:pt x="0" y="426603"/>
                </a:lnTo>
                <a:cubicBezTo>
                  <a:pt x="0" y="190997"/>
                  <a:pt x="190997" y="0"/>
                  <a:pt x="426603" y="0"/>
                </a:cubicBezTo>
                <a:close/>
              </a:path>
            </a:pathLst>
          </a:custGeom>
          <a:solidFill>
            <a:schemeClr val="bg2"/>
          </a:solidFill>
        </p:spPr>
        <p:txBody>
          <a:bodyPr wrap="square">
            <a:noAutofit/>
          </a:bodyPr>
          <a:lstStyle>
            <a:lvl1pPr>
              <a:defRPr sz="1100"/>
            </a:lvl1pPr>
          </a:lstStyle>
          <a:p>
            <a:endParaRPr lang="en-US"/>
          </a:p>
        </p:txBody>
      </p:sp>
      <p:sp>
        <p:nvSpPr>
          <p:cNvPr id="13" name="Picture Placeholder 12">
            <a:extLst>
              <a:ext uri="{FF2B5EF4-FFF2-40B4-BE49-F238E27FC236}">
                <a16:creationId xmlns:a16="http://schemas.microsoft.com/office/drawing/2014/main" id="{899DEF66-0EE1-D347-BE25-4E2891B9B0D1}"/>
              </a:ext>
            </a:extLst>
          </p:cNvPr>
          <p:cNvSpPr>
            <a:spLocks noGrp="1"/>
          </p:cNvSpPr>
          <p:nvPr>
            <p:ph type="pic" sz="quarter" idx="15"/>
          </p:nvPr>
        </p:nvSpPr>
        <p:spPr>
          <a:xfrm>
            <a:off x="6254268" y="914130"/>
            <a:ext cx="2559566" cy="2559564"/>
          </a:xfrm>
          <a:custGeom>
            <a:avLst/>
            <a:gdLst>
              <a:gd name="connsiteX0" fmla="*/ 426603 w 2559566"/>
              <a:gd name="connsiteY0" fmla="*/ 0 h 2559564"/>
              <a:gd name="connsiteX1" fmla="*/ 2132963 w 2559566"/>
              <a:gd name="connsiteY1" fmla="*/ 0 h 2559564"/>
              <a:gd name="connsiteX2" fmla="*/ 2559566 w 2559566"/>
              <a:gd name="connsiteY2" fmla="*/ 426603 h 2559564"/>
              <a:gd name="connsiteX3" fmla="*/ 2559566 w 2559566"/>
              <a:gd name="connsiteY3" fmla="*/ 2132961 h 2559564"/>
              <a:gd name="connsiteX4" fmla="*/ 2132963 w 2559566"/>
              <a:gd name="connsiteY4" fmla="*/ 2559564 h 2559564"/>
              <a:gd name="connsiteX5" fmla="*/ 426603 w 2559566"/>
              <a:gd name="connsiteY5" fmla="*/ 2559564 h 2559564"/>
              <a:gd name="connsiteX6" fmla="*/ 0 w 2559566"/>
              <a:gd name="connsiteY6" fmla="*/ 2132961 h 2559564"/>
              <a:gd name="connsiteX7" fmla="*/ 0 w 2559566"/>
              <a:gd name="connsiteY7" fmla="*/ 426603 h 2559564"/>
              <a:gd name="connsiteX8" fmla="*/ 426603 w 2559566"/>
              <a:gd name="connsiteY8" fmla="*/ 0 h 255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9566" h="2559564">
                <a:moveTo>
                  <a:pt x="426603" y="0"/>
                </a:moveTo>
                <a:lnTo>
                  <a:pt x="2132963" y="0"/>
                </a:lnTo>
                <a:cubicBezTo>
                  <a:pt x="2368569" y="0"/>
                  <a:pt x="2559566" y="190997"/>
                  <a:pt x="2559566" y="426603"/>
                </a:cubicBezTo>
                <a:lnTo>
                  <a:pt x="2559566" y="2132961"/>
                </a:lnTo>
                <a:cubicBezTo>
                  <a:pt x="2559566" y="2368567"/>
                  <a:pt x="2368569" y="2559564"/>
                  <a:pt x="2132963" y="2559564"/>
                </a:cubicBezTo>
                <a:lnTo>
                  <a:pt x="426603" y="2559564"/>
                </a:lnTo>
                <a:cubicBezTo>
                  <a:pt x="190997" y="2559564"/>
                  <a:pt x="0" y="2368567"/>
                  <a:pt x="0" y="2132961"/>
                </a:cubicBezTo>
                <a:lnTo>
                  <a:pt x="0" y="426603"/>
                </a:lnTo>
                <a:cubicBezTo>
                  <a:pt x="0" y="190997"/>
                  <a:pt x="190997" y="0"/>
                  <a:pt x="426603" y="0"/>
                </a:cubicBezTo>
                <a:close/>
              </a:path>
            </a:pathLst>
          </a:custGeom>
          <a:solidFill>
            <a:schemeClr val="bg2"/>
          </a:solidFill>
        </p:spPr>
        <p:txBody>
          <a:bodyPr wrap="square">
            <a:noAutofit/>
          </a:bodyPr>
          <a:lstStyle>
            <a:lvl1pPr>
              <a:defRPr sz="1100"/>
            </a:lvl1pPr>
          </a:lstStyle>
          <a:p>
            <a:endParaRPr lang="en-US"/>
          </a:p>
        </p:txBody>
      </p:sp>
      <p:sp>
        <p:nvSpPr>
          <p:cNvPr id="14" name="Picture Placeholder 13">
            <a:extLst>
              <a:ext uri="{FF2B5EF4-FFF2-40B4-BE49-F238E27FC236}">
                <a16:creationId xmlns:a16="http://schemas.microsoft.com/office/drawing/2014/main" id="{5C6BB76E-ACE8-C7DF-2529-459331CC0EF0}"/>
              </a:ext>
            </a:extLst>
          </p:cNvPr>
          <p:cNvSpPr>
            <a:spLocks noGrp="1"/>
          </p:cNvSpPr>
          <p:nvPr>
            <p:ph type="pic" sz="quarter" idx="16"/>
          </p:nvPr>
        </p:nvSpPr>
        <p:spPr>
          <a:xfrm>
            <a:off x="9045206" y="914130"/>
            <a:ext cx="2559566" cy="2559564"/>
          </a:xfrm>
          <a:custGeom>
            <a:avLst/>
            <a:gdLst>
              <a:gd name="connsiteX0" fmla="*/ 426603 w 2559566"/>
              <a:gd name="connsiteY0" fmla="*/ 0 h 2559564"/>
              <a:gd name="connsiteX1" fmla="*/ 2132963 w 2559566"/>
              <a:gd name="connsiteY1" fmla="*/ 0 h 2559564"/>
              <a:gd name="connsiteX2" fmla="*/ 2559566 w 2559566"/>
              <a:gd name="connsiteY2" fmla="*/ 426603 h 2559564"/>
              <a:gd name="connsiteX3" fmla="*/ 2559566 w 2559566"/>
              <a:gd name="connsiteY3" fmla="*/ 2132961 h 2559564"/>
              <a:gd name="connsiteX4" fmla="*/ 2132963 w 2559566"/>
              <a:gd name="connsiteY4" fmla="*/ 2559564 h 2559564"/>
              <a:gd name="connsiteX5" fmla="*/ 426603 w 2559566"/>
              <a:gd name="connsiteY5" fmla="*/ 2559564 h 2559564"/>
              <a:gd name="connsiteX6" fmla="*/ 0 w 2559566"/>
              <a:gd name="connsiteY6" fmla="*/ 2132961 h 2559564"/>
              <a:gd name="connsiteX7" fmla="*/ 0 w 2559566"/>
              <a:gd name="connsiteY7" fmla="*/ 426603 h 2559564"/>
              <a:gd name="connsiteX8" fmla="*/ 426603 w 2559566"/>
              <a:gd name="connsiteY8" fmla="*/ 0 h 255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9566" h="2559564">
                <a:moveTo>
                  <a:pt x="426603" y="0"/>
                </a:moveTo>
                <a:lnTo>
                  <a:pt x="2132963" y="0"/>
                </a:lnTo>
                <a:cubicBezTo>
                  <a:pt x="2368569" y="0"/>
                  <a:pt x="2559566" y="190997"/>
                  <a:pt x="2559566" y="426603"/>
                </a:cubicBezTo>
                <a:lnTo>
                  <a:pt x="2559566" y="2132961"/>
                </a:lnTo>
                <a:cubicBezTo>
                  <a:pt x="2559566" y="2368567"/>
                  <a:pt x="2368569" y="2559564"/>
                  <a:pt x="2132963" y="2559564"/>
                </a:cubicBezTo>
                <a:lnTo>
                  <a:pt x="426603" y="2559564"/>
                </a:lnTo>
                <a:cubicBezTo>
                  <a:pt x="190997" y="2559564"/>
                  <a:pt x="0" y="2368567"/>
                  <a:pt x="0" y="2132961"/>
                </a:cubicBezTo>
                <a:lnTo>
                  <a:pt x="0" y="426603"/>
                </a:lnTo>
                <a:cubicBezTo>
                  <a:pt x="0" y="190997"/>
                  <a:pt x="190997" y="0"/>
                  <a:pt x="426603" y="0"/>
                </a:cubicBezTo>
                <a:close/>
              </a:path>
            </a:pathLst>
          </a:custGeom>
          <a:solidFill>
            <a:schemeClr val="bg2"/>
          </a:solidFill>
        </p:spPr>
        <p:txBody>
          <a:bodyPr wrap="square">
            <a:noAutofit/>
          </a:bodyPr>
          <a:lstStyle>
            <a:lvl1pPr>
              <a:defRPr sz="1100"/>
            </a:lvl1pPr>
          </a:lstStyle>
          <a:p>
            <a:endParaRPr lang="en-US"/>
          </a:p>
        </p:txBody>
      </p:sp>
      <p:sp>
        <p:nvSpPr>
          <p:cNvPr id="11" name="Picture Placeholder 10">
            <a:extLst>
              <a:ext uri="{FF2B5EF4-FFF2-40B4-BE49-F238E27FC236}">
                <a16:creationId xmlns:a16="http://schemas.microsoft.com/office/drawing/2014/main" id="{AE96F6FA-E322-BDB7-4971-5B6EE2A97BDF}"/>
              </a:ext>
            </a:extLst>
          </p:cNvPr>
          <p:cNvSpPr>
            <a:spLocks noGrp="1"/>
          </p:cNvSpPr>
          <p:nvPr>
            <p:ph type="pic" sz="quarter" idx="13"/>
          </p:nvPr>
        </p:nvSpPr>
        <p:spPr>
          <a:xfrm>
            <a:off x="672390" y="914130"/>
            <a:ext cx="2559566" cy="2559564"/>
          </a:xfrm>
          <a:custGeom>
            <a:avLst/>
            <a:gdLst>
              <a:gd name="connsiteX0" fmla="*/ 426603 w 2559566"/>
              <a:gd name="connsiteY0" fmla="*/ 0 h 2559564"/>
              <a:gd name="connsiteX1" fmla="*/ 2132963 w 2559566"/>
              <a:gd name="connsiteY1" fmla="*/ 0 h 2559564"/>
              <a:gd name="connsiteX2" fmla="*/ 2559566 w 2559566"/>
              <a:gd name="connsiteY2" fmla="*/ 426603 h 2559564"/>
              <a:gd name="connsiteX3" fmla="*/ 2559566 w 2559566"/>
              <a:gd name="connsiteY3" fmla="*/ 2132961 h 2559564"/>
              <a:gd name="connsiteX4" fmla="*/ 2132963 w 2559566"/>
              <a:gd name="connsiteY4" fmla="*/ 2559564 h 2559564"/>
              <a:gd name="connsiteX5" fmla="*/ 426603 w 2559566"/>
              <a:gd name="connsiteY5" fmla="*/ 2559564 h 2559564"/>
              <a:gd name="connsiteX6" fmla="*/ 0 w 2559566"/>
              <a:gd name="connsiteY6" fmla="*/ 2132961 h 2559564"/>
              <a:gd name="connsiteX7" fmla="*/ 0 w 2559566"/>
              <a:gd name="connsiteY7" fmla="*/ 426603 h 2559564"/>
              <a:gd name="connsiteX8" fmla="*/ 426603 w 2559566"/>
              <a:gd name="connsiteY8" fmla="*/ 0 h 255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9566" h="2559564">
                <a:moveTo>
                  <a:pt x="426603" y="0"/>
                </a:moveTo>
                <a:lnTo>
                  <a:pt x="2132963" y="0"/>
                </a:lnTo>
                <a:cubicBezTo>
                  <a:pt x="2368569" y="0"/>
                  <a:pt x="2559566" y="190997"/>
                  <a:pt x="2559566" y="426603"/>
                </a:cubicBezTo>
                <a:lnTo>
                  <a:pt x="2559566" y="2132961"/>
                </a:lnTo>
                <a:cubicBezTo>
                  <a:pt x="2559566" y="2368567"/>
                  <a:pt x="2368569" y="2559564"/>
                  <a:pt x="2132963" y="2559564"/>
                </a:cubicBezTo>
                <a:lnTo>
                  <a:pt x="426603" y="2559564"/>
                </a:lnTo>
                <a:cubicBezTo>
                  <a:pt x="190997" y="2559564"/>
                  <a:pt x="0" y="2368567"/>
                  <a:pt x="0" y="2132961"/>
                </a:cubicBezTo>
                <a:lnTo>
                  <a:pt x="0" y="426603"/>
                </a:lnTo>
                <a:cubicBezTo>
                  <a:pt x="0" y="190997"/>
                  <a:pt x="190997" y="0"/>
                  <a:pt x="426603"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674F3E70-5CBD-0DAA-B582-BA4646579A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4104595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4AF83E7-5D7C-E952-6E73-3385A3D1501A}"/>
              </a:ext>
            </a:extLst>
          </p:cNvPr>
          <p:cNvSpPr>
            <a:spLocks noGrp="1"/>
          </p:cNvSpPr>
          <p:nvPr>
            <p:ph type="pic" sz="quarter" idx="14"/>
          </p:nvPr>
        </p:nvSpPr>
        <p:spPr>
          <a:xfrm>
            <a:off x="8798969" y="755947"/>
            <a:ext cx="2767654" cy="4578053"/>
          </a:xfrm>
          <a:custGeom>
            <a:avLst/>
            <a:gdLst>
              <a:gd name="connsiteX0" fmla="*/ 461285 w 2767654"/>
              <a:gd name="connsiteY0" fmla="*/ 0 h 4578053"/>
              <a:gd name="connsiteX1" fmla="*/ 2306369 w 2767654"/>
              <a:gd name="connsiteY1" fmla="*/ 0 h 4578053"/>
              <a:gd name="connsiteX2" fmla="*/ 2767654 w 2767654"/>
              <a:gd name="connsiteY2" fmla="*/ 461285 h 4578053"/>
              <a:gd name="connsiteX3" fmla="*/ 2767654 w 2767654"/>
              <a:gd name="connsiteY3" fmla="*/ 4116768 h 4578053"/>
              <a:gd name="connsiteX4" fmla="*/ 2306369 w 2767654"/>
              <a:gd name="connsiteY4" fmla="*/ 4578053 h 4578053"/>
              <a:gd name="connsiteX5" fmla="*/ 461285 w 2767654"/>
              <a:gd name="connsiteY5" fmla="*/ 4578053 h 4578053"/>
              <a:gd name="connsiteX6" fmla="*/ 0 w 2767654"/>
              <a:gd name="connsiteY6" fmla="*/ 4116768 h 4578053"/>
              <a:gd name="connsiteX7" fmla="*/ 0 w 2767654"/>
              <a:gd name="connsiteY7" fmla="*/ 461285 h 4578053"/>
              <a:gd name="connsiteX8" fmla="*/ 461285 w 2767654"/>
              <a:gd name="connsiteY8" fmla="*/ 0 h 457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7654" h="4578053">
                <a:moveTo>
                  <a:pt x="461285" y="0"/>
                </a:moveTo>
                <a:lnTo>
                  <a:pt x="2306369" y="0"/>
                </a:lnTo>
                <a:cubicBezTo>
                  <a:pt x="2561130" y="0"/>
                  <a:pt x="2767654" y="206524"/>
                  <a:pt x="2767654" y="461285"/>
                </a:cubicBezTo>
                <a:lnTo>
                  <a:pt x="2767654" y="4116768"/>
                </a:lnTo>
                <a:cubicBezTo>
                  <a:pt x="2767654" y="4371529"/>
                  <a:pt x="2561130" y="4578053"/>
                  <a:pt x="2306369" y="4578053"/>
                </a:cubicBezTo>
                <a:lnTo>
                  <a:pt x="461285" y="4578053"/>
                </a:lnTo>
                <a:cubicBezTo>
                  <a:pt x="206524" y="4578053"/>
                  <a:pt x="0" y="4371529"/>
                  <a:pt x="0" y="4116768"/>
                </a:cubicBezTo>
                <a:lnTo>
                  <a:pt x="0" y="461285"/>
                </a:lnTo>
                <a:cubicBezTo>
                  <a:pt x="0" y="206524"/>
                  <a:pt x="206524" y="0"/>
                  <a:pt x="461285" y="0"/>
                </a:cubicBezTo>
                <a:close/>
              </a:path>
            </a:pathLst>
          </a:custGeom>
          <a:solidFill>
            <a:schemeClr val="bg2"/>
          </a:solidFill>
        </p:spPr>
        <p:txBody>
          <a:bodyPr wrap="square">
            <a:noAutofit/>
          </a:bodyPr>
          <a:lstStyle>
            <a:lvl1pPr>
              <a:defRPr sz="1100"/>
            </a:lvl1pPr>
          </a:lstStyle>
          <a:p>
            <a:endParaRPr lang="en-US"/>
          </a:p>
        </p:txBody>
      </p:sp>
      <p:sp>
        <p:nvSpPr>
          <p:cNvPr id="9" name="Picture Placeholder 8">
            <a:extLst>
              <a:ext uri="{FF2B5EF4-FFF2-40B4-BE49-F238E27FC236}">
                <a16:creationId xmlns:a16="http://schemas.microsoft.com/office/drawing/2014/main" id="{2E8CD7EA-F0CC-8FA3-F898-B9B5A293FC8B}"/>
              </a:ext>
            </a:extLst>
          </p:cNvPr>
          <p:cNvSpPr>
            <a:spLocks noGrp="1"/>
          </p:cNvSpPr>
          <p:nvPr>
            <p:ph type="pic" sz="quarter" idx="13"/>
          </p:nvPr>
        </p:nvSpPr>
        <p:spPr>
          <a:xfrm>
            <a:off x="5696277" y="755948"/>
            <a:ext cx="2767654" cy="4578053"/>
          </a:xfrm>
          <a:custGeom>
            <a:avLst/>
            <a:gdLst>
              <a:gd name="connsiteX0" fmla="*/ 461285 w 2767654"/>
              <a:gd name="connsiteY0" fmla="*/ 0 h 4578053"/>
              <a:gd name="connsiteX1" fmla="*/ 2306369 w 2767654"/>
              <a:gd name="connsiteY1" fmla="*/ 0 h 4578053"/>
              <a:gd name="connsiteX2" fmla="*/ 2767654 w 2767654"/>
              <a:gd name="connsiteY2" fmla="*/ 461285 h 4578053"/>
              <a:gd name="connsiteX3" fmla="*/ 2767654 w 2767654"/>
              <a:gd name="connsiteY3" fmla="*/ 4116768 h 4578053"/>
              <a:gd name="connsiteX4" fmla="*/ 2306369 w 2767654"/>
              <a:gd name="connsiteY4" fmla="*/ 4578053 h 4578053"/>
              <a:gd name="connsiteX5" fmla="*/ 461285 w 2767654"/>
              <a:gd name="connsiteY5" fmla="*/ 4578053 h 4578053"/>
              <a:gd name="connsiteX6" fmla="*/ 0 w 2767654"/>
              <a:gd name="connsiteY6" fmla="*/ 4116768 h 4578053"/>
              <a:gd name="connsiteX7" fmla="*/ 0 w 2767654"/>
              <a:gd name="connsiteY7" fmla="*/ 461285 h 4578053"/>
              <a:gd name="connsiteX8" fmla="*/ 461285 w 2767654"/>
              <a:gd name="connsiteY8" fmla="*/ 0 h 457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7654" h="4578053">
                <a:moveTo>
                  <a:pt x="461285" y="0"/>
                </a:moveTo>
                <a:lnTo>
                  <a:pt x="2306369" y="0"/>
                </a:lnTo>
                <a:cubicBezTo>
                  <a:pt x="2561130" y="0"/>
                  <a:pt x="2767654" y="206524"/>
                  <a:pt x="2767654" y="461285"/>
                </a:cubicBezTo>
                <a:lnTo>
                  <a:pt x="2767654" y="4116768"/>
                </a:lnTo>
                <a:cubicBezTo>
                  <a:pt x="2767654" y="4371529"/>
                  <a:pt x="2561130" y="4578053"/>
                  <a:pt x="2306369" y="4578053"/>
                </a:cubicBezTo>
                <a:lnTo>
                  <a:pt x="461285" y="4578053"/>
                </a:lnTo>
                <a:cubicBezTo>
                  <a:pt x="206524" y="4578053"/>
                  <a:pt x="0" y="4371529"/>
                  <a:pt x="0" y="4116768"/>
                </a:cubicBezTo>
                <a:lnTo>
                  <a:pt x="0" y="461285"/>
                </a:lnTo>
                <a:cubicBezTo>
                  <a:pt x="0" y="206524"/>
                  <a:pt x="206524" y="0"/>
                  <a:pt x="461285"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E8247A1D-85BB-31CA-7E81-1C39CE45F3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4130786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A4EC33F-2815-9548-D5C7-F33CDA9F920A}"/>
              </a:ext>
            </a:extLst>
          </p:cNvPr>
          <p:cNvSpPr>
            <a:spLocks noGrp="1"/>
          </p:cNvSpPr>
          <p:nvPr>
            <p:ph type="pic" sz="quarter" idx="13"/>
          </p:nvPr>
        </p:nvSpPr>
        <p:spPr>
          <a:xfrm>
            <a:off x="2172595" y="864180"/>
            <a:ext cx="2811355" cy="5319411"/>
          </a:xfrm>
          <a:custGeom>
            <a:avLst/>
            <a:gdLst>
              <a:gd name="connsiteX0" fmla="*/ 289654 w 2811355"/>
              <a:gd name="connsiteY0" fmla="*/ 0 h 5319411"/>
              <a:gd name="connsiteX1" fmla="*/ 2521701 w 2811355"/>
              <a:gd name="connsiteY1" fmla="*/ 0 h 5319411"/>
              <a:gd name="connsiteX2" fmla="*/ 2811355 w 2811355"/>
              <a:gd name="connsiteY2" fmla="*/ 289654 h 5319411"/>
              <a:gd name="connsiteX3" fmla="*/ 2811355 w 2811355"/>
              <a:gd name="connsiteY3" fmla="*/ 971810 h 5319411"/>
              <a:gd name="connsiteX4" fmla="*/ 2811355 w 2811355"/>
              <a:gd name="connsiteY4" fmla="*/ 4850825 h 5319411"/>
              <a:gd name="connsiteX5" fmla="*/ 2734699 w 2811355"/>
              <a:gd name="connsiteY5" fmla="*/ 4908147 h 5319411"/>
              <a:gd name="connsiteX6" fmla="*/ 1388310 w 2811355"/>
              <a:gd name="connsiteY6" fmla="*/ 5319411 h 5319411"/>
              <a:gd name="connsiteX7" fmla="*/ 41921 w 2811355"/>
              <a:gd name="connsiteY7" fmla="*/ 4908147 h 5319411"/>
              <a:gd name="connsiteX8" fmla="*/ 0 w 2811355"/>
              <a:gd name="connsiteY8" fmla="*/ 4876799 h 5319411"/>
              <a:gd name="connsiteX9" fmla="*/ 0 w 2811355"/>
              <a:gd name="connsiteY9" fmla="*/ 945835 h 5319411"/>
              <a:gd name="connsiteX10" fmla="*/ 0 w 2811355"/>
              <a:gd name="connsiteY10" fmla="*/ 289654 h 5319411"/>
              <a:gd name="connsiteX11" fmla="*/ 289654 w 2811355"/>
              <a:gd name="connsiteY11" fmla="*/ 0 h 531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1355" h="5319411">
                <a:moveTo>
                  <a:pt x="289654" y="0"/>
                </a:moveTo>
                <a:lnTo>
                  <a:pt x="2521701" y="0"/>
                </a:lnTo>
                <a:cubicBezTo>
                  <a:pt x="2681672" y="0"/>
                  <a:pt x="2811355" y="129683"/>
                  <a:pt x="2811355" y="289654"/>
                </a:cubicBezTo>
                <a:lnTo>
                  <a:pt x="2811355" y="971810"/>
                </a:lnTo>
                <a:lnTo>
                  <a:pt x="2811355" y="4850825"/>
                </a:lnTo>
                <a:lnTo>
                  <a:pt x="2734699" y="4908147"/>
                </a:lnTo>
                <a:cubicBezTo>
                  <a:pt x="2350364" y="5167798"/>
                  <a:pt x="1887042" y="5319411"/>
                  <a:pt x="1388310" y="5319411"/>
                </a:cubicBezTo>
                <a:cubicBezTo>
                  <a:pt x="889577" y="5319411"/>
                  <a:pt x="426255" y="5167798"/>
                  <a:pt x="41921" y="4908147"/>
                </a:cubicBezTo>
                <a:lnTo>
                  <a:pt x="0" y="4876799"/>
                </a:lnTo>
                <a:lnTo>
                  <a:pt x="0" y="945835"/>
                </a:lnTo>
                <a:lnTo>
                  <a:pt x="0" y="289654"/>
                </a:lnTo>
                <a:cubicBezTo>
                  <a:pt x="0" y="129683"/>
                  <a:pt x="129683" y="0"/>
                  <a:pt x="289654"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3F43600E-9C6F-604A-340B-9B2E4BC96E5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433358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C336CBF-7411-9B44-89B8-C56C0B0D356F}"/>
              </a:ext>
            </a:extLst>
          </p:cNvPr>
          <p:cNvSpPr>
            <a:spLocks noGrp="1"/>
          </p:cNvSpPr>
          <p:nvPr>
            <p:ph type="pic" sz="quarter" idx="15"/>
          </p:nvPr>
        </p:nvSpPr>
        <p:spPr>
          <a:xfrm>
            <a:off x="1185862" y="2870200"/>
            <a:ext cx="4446588" cy="2890838"/>
          </a:xfrm>
          <a:custGeom>
            <a:avLst/>
            <a:gdLst>
              <a:gd name="connsiteX0" fmla="*/ 0 w 4446588"/>
              <a:gd name="connsiteY0" fmla="*/ 0 h 2890838"/>
              <a:gd name="connsiteX1" fmla="*/ 4446588 w 4446588"/>
              <a:gd name="connsiteY1" fmla="*/ 0 h 2890838"/>
              <a:gd name="connsiteX2" fmla="*/ 4446588 w 4446588"/>
              <a:gd name="connsiteY2" fmla="*/ 2890838 h 2890838"/>
              <a:gd name="connsiteX3" fmla="*/ 0 w 4446588"/>
              <a:gd name="connsiteY3" fmla="*/ 2890838 h 2890838"/>
            </a:gdLst>
            <a:ahLst/>
            <a:cxnLst>
              <a:cxn ang="0">
                <a:pos x="connsiteX0" y="connsiteY0"/>
              </a:cxn>
              <a:cxn ang="0">
                <a:pos x="connsiteX1" y="connsiteY1"/>
              </a:cxn>
              <a:cxn ang="0">
                <a:pos x="connsiteX2" y="connsiteY2"/>
              </a:cxn>
              <a:cxn ang="0">
                <a:pos x="connsiteX3" y="connsiteY3"/>
              </a:cxn>
            </a:cxnLst>
            <a:rect l="l" t="t" r="r" b="b"/>
            <a:pathLst>
              <a:path w="4446588" h="2890838">
                <a:moveTo>
                  <a:pt x="0" y="0"/>
                </a:moveTo>
                <a:lnTo>
                  <a:pt x="4446588" y="0"/>
                </a:lnTo>
                <a:lnTo>
                  <a:pt x="4446588" y="2890838"/>
                </a:lnTo>
                <a:lnTo>
                  <a:pt x="0" y="2890838"/>
                </a:lnTo>
                <a:close/>
              </a:path>
            </a:pathLst>
          </a:custGeom>
          <a:solidFill>
            <a:schemeClr val="bg2"/>
          </a:solidFill>
        </p:spPr>
        <p:txBody>
          <a:bodyPr wrap="square">
            <a:noAutofit/>
          </a:bodyPr>
          <a:lstStyle>
            <a:lvl1pPr>
              <a:defRPr sz="1100"/>
            </a:lvl1pPr>
          </a:lstStyle>
          <a:p>
            <a:endParaRPr lang="en-US"/>
          </a:p>
        </p:txBody>
      </p:sp>
      <p:sp>
        <p:nvSpPr>
          <p:cNvPr id="14" name="Picture Placeholder 13">
            <a:extLst>
              <a:ext uri="{FF2B5EF4-FFF2-40B4-BE49-F238E27FC236}">
                <a16:creationId xmlns:a16="http://schemas.microsoft.com/office/drawing/2014/main" id="{14CA8B97-C6E6-3B52-F3F1-91672F8BBA29}"/>
              </a:ext>
            </a:extLst>
          </p:cNvPr>
          <p:cNvSpPr>
            <a:spLocks noGrp="1"/>
          </p:cNvSpPr>
          <p:nvPr>
            <p:ph type="pic" sz="quarter" idx="14"/>
          </p:nvPr>
        </p:nvSpPr>
        <p:spPr>
          <a:xfrm>
            <a:off x="9722245" y="727422"/>
            <a:ext cx="1853095" cy="1853094"/>
          </a:xfrm>
          <a:custGeom>
            <a:avLst/>
            <a:gdLst>
              <a:gd name="connsiteX0" fmla="*/ 308855 w 1853095"/>
              <a:gd name="connsiteY0" fmla="*/ 0 h 1853094"/>
              <a:gd name="connsiteX1" fmla="*/ 1544240 w 1853095"/>
              <a:gd name="connsiteY1" fmla="*/ 0 h 1853094"/>
              <a:gd name="connsiteX2" fmla="*/ 1853095 w 1853095"/>
              <a:gd name="connsiteY2" fmla="*/ 308855 h 1853094"/>
              <a:gd name="connsiteX3" fmla="*/ 1853095 w 1853095"/>
              <a:gd name="connsiteY3" fmla="*/ 1544239 h 1853094"/>
              <a:gd name="connsiteX4" fmla="*/ 1544240 w 1853095"/>
              <a:gd name="connsiteY4" fmla="*/ 1853094 h 1853094"/>
              <a:gd name="connsiteX5" fmla="*/ 308855 w 1853095"/>
              <a:gd name="connsiteY5" fmla="*/ 1853094 h 1853094"/>
              <a:gd name="connsiteX6" fmla="*/ 0 w 1853095"/>
              <a:gd name="connsiteY6" fmla="*/ 1544239 h 1853094"/>
              <a:gd name="connsiteX7" fmla="*/ 0 w 1853095"/>
              <a:gd name="connsiteY7" fmla="*/ 308855 h 1853094"/>
              <a:gd name="connsiteX8" fmla="*/ 308855 w 1853095"/>
              <a:gd name="connsiteY8" fmla="*/ 0 h 18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095" h="1853094">
                <a:moveTo>
                  <a:pt x="308855" y="0"/>
                </a:moveTo>
                <a:lnTo>
                  <a:pt x="1544240" y="0"/>
                </a:lnTo>
                <a:cubicBezTo>
                  <a:pt x="1714816" y="0"/>
                  <a:pt x="1853095" y="138279"/>
                  <a:pt x="1853095" y="308855"/>
                </a:cubicBezTo>
                <a:lnTo>
                  <a:pt x="1853095" y="1544239"/>
                </a:lnTo>
                <a:cubicBezTo>
                  <a:pt x="1853095" y="1714815"/>
                  <a:pt x="1714816" y="1853094"/>
                  <a:pt x="1544240" y="1853094"/>
                </a:cubicBezTo>
                <a:lnTo>
                  <a:pt x="308855" y="1853094"/>
                </a:lnTo>
                <a:cubicBezTo>
                  <a:pt x="138279" y="1853094"/>
                  <a:pt x="0" y="1714815"/>
                  <a:pt x="0" y="1544239"/>
                </a:cubicBezTo>
                <a:lnTo>
                  <a:pt x="0" y="308855"/>
                </a:lnTo>
                <a:cubicBezTo>
                  <a:pt x="0" y="138279"/>
                  <a:pt x="138279" y="0"/>
                  <a:pt x="308855" y="0"/>
                </a:cubicBezTo>
                <a:close/>
              </a:path>
            </a:pathLst>
          </a:custGeom>
          <a:solidFill>
            <a:schemeClr val="bg2"/>
          </a:solidFill>
        </p:spPr>
        <p:txBody>
          <a:bodyPr wrap="square">
            <a:noAutofit/>
          </a:bodyPr>
          <a:lstStyle>
            <a:lvl1pPr>
              <a:defRPr sz="1100"/>
            </a:lvl1pPr>
          </a:lstStyle>
          <a:p>
            <a:endParaRPr lang="en-US"/>
          </a:p>
        </p:txBody>
      </p:sp>
      <p:sp>
        <p:nvSpPr>
          <p:cNvPr id="13" name="Picture Placeholder 12">
            <a:extLst>
              <a:ext uri="{FF2B5EF4-FFF2-40B4-BE49-F238E27FC236}">
                <a16:creationId xmlns:a16="http://schemas.microsoft.com/office/drawing/2014/main" id="{696A6090-56DE-2C80-4BEE-9B6EAEC5D2ED}"/>
              </a:ext>
            </a:extLst>
          </p:cNvPr>
          <p:cNvSpPr>
            <a:spLocks noGrp="1"/>
          </p:cNvSpPr>
          <p:nvPr>
            <p:ph type="pic" sz="quarter" idx="13"/>
          </p:nvPr>
        </p:nvSpPr>
        <p:spPr>
          <a:xfrm>
            <a:off x="7553486" y="727422"/>
            <a:ext cx="1853095" cy="1853094"/>
          </a:xfrm>
          <a:custGeom>
            <a:avLst/>
            <a:gdLst>
              <a:gd name="connsiteX0" fmla="*/ 308855 w 1853095"/>
              <a:gd name="connsiteY0" fmla="*/ 0 h 1853094"/>
              <a:gd name="connsiteX1" fmla="*/ 1544240 w 1853095"/>
              <a:gd name="connsiteY1" fmla="*/ 0 h 1853094"/>
              <a:gd name="connsiteX2" fmla="*/ 1853095 w 1853095"/>
              <a:gd name="connsiteY2" fmla="*/ 308855 h 1853094"/>
              <a:gd name="connsiteX3" fmla="*/ 1853095 w 1853095"/>
              <a:gd name="connsiteY3" fmla="*/ 1544239 h 1853094"/>
              <a:gd name="connsiteX4" fmla="*/ 1544240 w 1853095"/>
              <a:gd name="connsiteY4" fmla="*/ 1853094 h 1853094"/>
              <a:gd name="connsiteX5" fmla="*/ 308855 w 1853095"/>
              <a:gd name="connsiteY5" fmla="*/ 1853094 h 1853094"/>
              <a:gd name="connsiteX6" fmla="*/ 0 w 1853095"/>
              <a:gd name="connsiteY6" fmla="*/ 1544239 h 1853094"/>
              <a:gd name="connsiteX7" fmla="*/ 0 w 1853095"/>
              <a:gd name="connsiteY7" fmla="*/ 308855 h 1853094"/>
              <a:gd name="connsiteX8" fmla="*/ 308855 w 1853095"/>
              <a:gd name="connsiteY8" fmla="*/ 0 h 18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095" h="1853094">
                <a:moveTo>
                  <a:pt x="308855" y="0"/>
                </a:moveTo>
                <a:lnTo>
                  <a:pt x="1544240" y="0"/>
                </a:lnTo>
                <a:cubicBezTo>
                  <a:pt x="1714816" y="0"/>
                  <a:pt x="1853095" y="138279"/>
                  <a:pt x="1853095" y="308855"/>
                </a:cubicBezTo>
                <a:lnTo>
                  <a:pt x="1853095" y="1544239"/>
                </a:lnTo>
                <a:cubicBezTo>
                  <a:pt x="1853095" y="1714815"/>
                  <a:pt x="1714816" y="1853094"/>
                  <a:pt x="1544240" y="1853094"/>
                </a:cubicBezTo>
                <a:lnTo>
                  <a:pt x="308855" y="1853094"/>
                </a:lnTo>
                <a:cubicBezTo>
                  <a:pt x="138279" y="1853094"/>
                  <a:pt x="0" y="1714815"/>
                  <a:pt x="0" y="1544239"/>
                </a:cubicBezTo>
                <a:lnTo>
                  <a:pt x="0" y="308855"/>
                </a:lnTo>
                <a:cubicBezTo>
                  <a:pt x="0" y="138279"/>
                  <a:pt x="138279" y="0"/>
                  <a:pt x="308855"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85F4D95B-7FE0-6D10-2C12-183F7A3862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1629048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1E36613-772F-4FCB-A81E-6EB66C6202F0}"/>
              </a:ext>
            </a:extLst>
          </p:cNvPr>
          <p:cNvSpPr>
            <a:spLocks noGrp="1"/>
          </p:cNvSpPr>
          <p:nvPr>
            <p:ph type="pic" sz="quarter" idx="15"/>
          </p:nvPr>
        </p:nvSpPr>
        <p:spPr>
          <a:xfrm>
            <a:off x="6599372" y="1663132"/>
            <a:ext cx="4354379" cy="2712019"/>
          </a:xfrm>
          <a:custGeom>
            <a:avLst/>
            <a:gdLst>
              <a:gd name="connsiteX0" fmla="*/ 0 w 4354379"/>
              <a:gd name="connsiteY0" fmla="*/ 0 h 2712019"/>
              <a:gd name="connsiteX1" fmla="*/ 4354379 w 4354379"/>
              <a:gd name="connsiteY1" fmla="*/ 0 h 2712019"/>
              <a:gd name="connsiteX2" fmla="*/ 4354379 w 4354379"/>
              <a:gd name="connsiteY2" fmla="*/ 2712019 h 2712019"/>
              <a:gd name="connsiteX3" fmla="*/ 0 w 4354379"/>
              <a:gd name="connsiteY3" fmla="*/ 2712019 h 2712019"/>
            </a:gdLst>
            <a:ahLst/>
            <a:cxnLst>
              <a:cxn ang="0">
                <a:pos x="connsiteX0" y="connsiteY0"/>
              </a:cxn>
              <a:cxn ang="0">
                <a:pos x="connsiteX1" y="connsiteY1"/>
              </a:cxn>
              <a:cxn ang="0">
                <a:pos x="connsiteX2" y="connsiteY2"/>
              </a:cxn>
              <a:cxn ang="0">
                <a:pos x="connsiteX3" y="connsiteY3"/>
              </a:cxn>
            </a:cxnLst>
            <a:rect l="l" t="t" r="r" b="b"/>
            <a:pathLst>
              <a:path w="4354379" h="2712019">
                <a:moveTo>
                  <a:pt x="0" y="0"/>
                </a:moveTo>
                <a:lnTo>
                  <a:pt x="4354379" y="0"/>
                </a:lnTo>
                <a:lnTo>
                  <a:pt x="4354379" y="2712019"/>
                </a:lnTo>
                <a:lnTo>
                  <a:pt x="0" y="2712019"/>
                </a:ln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9A8286AC-1D66-5FF9-F2FE-F59B8E85AC4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8593941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13B8FCB-8E00-C3DF-9718-5E1F4A8E6B6F}"/>
              </a:ext>
            </a:extLst>
          </p:cNvPr>
          <p:cNvSpPr>
            <a:spLocks noGrp="1"/>
          </p:cNvSpPr>
          <p:nvPr>
            <p:ph type="pic" sz="quarter" idx="15"/>
          </p:nvPr>
        </p:nvSpPr>
        <p:spPr>
          <a:xfrm>
            <a:off x="0" y="863600"/>
            <a:ext cx="6718300" cy="5130800"/>
          </a:xfrm>
          <a:custGeom>
            <a:avLst/>
            <a:gdLst>
              <a:gd name="connsiteX0" fmla="*/ 0 w 6718300"/>
              <a:gd name="connsiteY0" fmla="*/ 0 h 5130800"/>
              <a:gd name="connsiteX1" fmla="*/ 6718300 w 6718300"/>
              <a:gd name="connsiteY1" fmla="*/ 0 h 5130800"/>
              <a:gd name="connsiteX2" fmla="*/ 6718300 w 6718300"/>
              <a:gd name="connsiteY2" fmla="*/ 5130800 h 5130800"/>
              <a:gd name="connsiteX3" fmla="*/ 0 w 6718300"/>
              <a:gd name="connsiteY3" fmla="*/ 5130800 h 5130800"/>
            </a:gdLst>
            <a:ahLst/>
            <a:cxnLst>
              <a:cxn ang="0">
                <a:pos x="connsiteX0" y="connsiteY0"/>
              </a:cxn>
              <a:cxn ang="0">
                <a:pos x="connsiteX1" y="connsiteY1"/>
              </a:cxn>
              <a:cxn ang="0">
                <a:pos x="connsiteX2" y="connsiteY2"/>
              </a:cxn>
              <a:cxn ang="0">
                <a:pos x="connsiteX3" y="connsiteY3"/>
              </a:cxn>
            </a:cxnLst>
            <a:rect l="l" t="t" r="r" b="b"/>
            <a:pathLst>
              <a:path w="6718300" h="5130800">
                <a:moveTo>
                  <a:pt x="0" y="0"/>
                </a:moveTo>
                <a:lnTo>
                  <a:pt x="6718300" y="0"/>
                </a:lnTo>
                <a:lnTo>
                  <a:pt x="6718300" y="5130800"/>
                </a:lnTo>
                <a:lnTo>
                  <a:pt x="0" y="5130800"/>
                </a:ln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A3975B22-1246-7765-4548-67BB1173B1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3846020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Title 1"/>
          <p:cNvSpPr>
            <a:spLocks noGrp="1"/>
          </p:cNvSpPr>
          <p:nvPr>
            <p:ph type="ctrTitle"/>
          </p:nvPr>
        </p:nvSpPr>
        <p:spPr>
          <a:xfrm>
            <a:off x="838200" y="1122363"/>
            <a:ext cx="10515600" cy="2387600"/>
          </a:xfrm>
          <a:prstGeom prst="rect">
            <a:avLst/>
          </a:prstGeom>
        </p:spPr>
        <p:txBody>
          <a:bodyPr anchor="b"/>
          <a:lstStyle>
            <a:lvl1pPr algn="l">
              <a:defRPr sz="6000"/>
            </a:lvl1pPr>
          </a:lstStyle>
          <a:p>
            <a:r>
              <a:rPr lang="de-DE" dirty="0"/>
              <a:t>Mastertitelformat bearbeiten</a:t>
            </a:r>
            <a:endParaRPr lang="en-US" dirty="0"/>
          </a:p>
        </p:txBody>
      </p:sp>
      <p:sp>
        <p:nvSpPr>
          <p:cNvPr id="9" name="Subtitle 2"/>
          <p:cNvSpPr>
            <a:spLocks noGrp="1"/>
          </p:cNvSpPr>
          <p:nvPr>
            <p:ph type="subTitle" idx="1"/>
          </p:nvPr>
        </p:nvSpPr>
        <p:spPr>
          <a:xfrm>
            <a:off x="838200" y="3602038"/>
            <a:ext cx="10515600" cy="1423044"/>
          </a:xfrm>
          <a:prstGeom prst="rect">
            <a:avLst/>
          </a:prstGeo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dirty="0"/>
              <a:t>Master-Untertitelformat bearbeiten</a:t>
            </a:r>
            <a:endParaRPr lang="en-US" dirty="0"/>
          </a:p>
        </p:txBody>
      </p:sp>
    </p:spTree>
    <p:extLst>
      <p:ext uri="{BB962C8B-B14F-4D97-AF65-F5344CB8AC3E}">
        <p14:creationId xmlns:p14="http://schemas.microsoft.com/office/powerpoint/2010/main" val="3632348676"/>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tx2"/>
        </a:solidFill>
        <a:effectLst/>
      </p:bgPr>
    </p:bg>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ED99D807-ED2C-B11A-7569-4C311B67C5C7}"/>
              </a:ext>
            </a:extLst>
          </p:cNvPr>
          <p:cNvSpPr>
            <a:spLocks noGrp="1"/>
          </p:cNvSpPr>
          <p:nvPr>
            <p:ph type="pic" sz="quarter" idx="11"/>
          </p:nvPr>
        </p:nvSpPr>
        <p:spPr>
          <a:xfrm>
            <a:off x="-1" y="710616"/>
            <a:ext cx="5880099" cy="2589520"/>
          </a:xfrm>
          <a:custGeom>
            <a:avLst/>
            <a:gdLst>
              <a:gd name="connsiteX0" fmla="*/ 0 w 5880099"/>
              <a:gd name="connsiteY0" fmla="*/ 0 h 2589520"/>
              <a:gd name="connsiteX1" fmla="*/ 4585339 w 5880099"/>
              <a:gd name="connsiteY1" fmla="*/ 0 h 2589520"/>
              <a:gd name="connsiteX2" fmla="*/ 5880099 w 5880099"/>
              <a:gd name="connsiteY2" fmla="*/ 1294760 h 2589520"/>
              <a:gd name="connsiteX3" fmla="*/ 4585339 w 5880099"/>
              <a:gd name="connsiteY3" fmla="*/ 2589520 h 2589520"/>
              <a:gd name="connsiteX4" fmla="*/ 0 w 5880099"/>
              <a:gd name="connsiteY4" fmla="*/ 2589519 h 258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099" h="2589520">
                <a:moveTo>
                  <a:pt x="0" y="0"/>
                </a:moveTo>
                <a:lnTo>
                  <a:pt x="4585339" y="0"/>
                </a:lnTo>
                <a:cubicBezTo>
                  <a:pt x="5300415" y="0"/>
                  <a:pt x="5880099" y="579684"/>
                  <a:pt x="5880099" y="1294760"/>
                </a:cubicBezTo>
                <a:cubicBezTo>
                  <a:pt x="5880099" y="2009836"/>
                  <a:pt x="5300415" y="2589520"/>
                  <a:pt x="4585339" y="2589520"/>
                </a:cubicBezTo>
                <a:lnTo>
                  <a:pt x="0" y="2589519"/>
                </a:lnTo>
                <a:close/>
              </a:path>
            </a:pathLst>
          </a:custGeom>
          <a:solidFill>
            <a:schemeClr val="bg2"/>
          </a:solidFill>
        </p:spPr>
        <p:txBody>
          <a:bodyPr wrap="square">
            <a:noAutofit/>
          </a:bodyPr>
          <a:lstStyle>
            <a:lvl1pPr>
              <a:defRPr sz="1100"/>
            </a:lvl1pPr>
          </a:lstStyle>
          <a:p>
            <a:endParaRPr lang="en-US"/>
          </a:p>
        </p:txBody>
      </p:sp>
      <p:sp>
        <p:nvSpPr>
          <p:cNvPr id="4" name="Picture Placeholder 10">
            <a:extLst>
              <a:ext uri="{FF2B5EF4-FFF2-40B4-BE49-F238E27FC236}">
                <a16:creationId xmlns:a16="http://schemas.microsoft.com/office/drawing/2014/main" id="{34C4A601-175D-4AA2-2471-B84F51B9320F}"/>
              </a:ext>
            </a:extLst>
          </p:cNvPr>
          <p:cNvSpPr>
            <a:spLocks noGrp="1"/>
          </p:cNvSpPr>
          <p:nvPr>
            <p:ph type="pic" sz="quarter" idx="12"/>
          </p:nvPr>
        </p:nvSpPr>
        <p:spPr>
          <a:xfrm>
            <a:off x="-2" y="3557865"/>
            <a:ext cx="5880099" cy="2589520"/>
          </a:xfrm>
          <a:custGeom>
            <a:avLst/>
            <a:gdLst>
              <a:gd name="connsiteX0" fmla="*/ 0 w 5880099"/>
              <a:gd name="connsiteY0" fmla="*/ 0 h 2589520"/>
              <a:gd name="connsiteX1" fmla="*/ 4585339 w 5880099"/>
              <a:gd name="connsiteY1" fmla="*/ 0 h 2589520"/>
              <a:gd name="connsiteX2" fmla="*/ 5880099 w 5880099"/>
              <a:gd name="connsiteY2" fmla="*/ 1294760 h 2589520"/>
              <a:gd name="connsiteX3" fmla="*/ 4585339 w 5880099"/>
              <a:gd name="connsiteY3" fmla="*/ 2589520 h 2589520"/>
              <a:gd name="connsiteX4" fmla="*/ 0 w 5880099"/>
              <a:gd name="connsiteY4" fmla="*/ 2589519 h 258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099" h="2589520">
                <a:moveTo>
                  <a:pt x="0" y="0"/>
                </a:moveTo>
                <a:lnTo>
                  <a:pt x="4585339" y="0"/>
                </a:lnTo>
                <a:cubicBezTo>
                  <a:pt x="5300415" y="0"/>
                  <a:pt x="5880099" y="579684"/>
                  <a:pt x="5880099" y="1294760"/>
                </a:cubicBezTo>
                <a:cubicBezTo>
                  <a:pt x="5880099" y="2009836"/>
                  <a:pt x="5300415" y="2589520"/>
                  <a:pt x="4585339" y="2589520"/>
                </a:cubicBezTo>
                <a:lnTo>
                  <a:pt x="0" y="2589519"/>
                </a:lnTo>
                <a:close/>
              </a:path>
            </a:pathLst>
          </a:custGeom>
          <a:solidFill>
            <a:schemeClr val="bg2"/>
          </a:solidFill>
        </p:spPr>
        <p:txBody>
          <a:bodyPr wrap="square">
            <a:noAutofit/>
          </a:bodyPr>
          <a:lstStyle>
            <a:lvl1pPr>
              <a:defRPr sz="1100"/>
            </a:lvl1pPr>
          </a:lstStyle>
          <a:p>
            <a:endParaRPr lang="en-US"/>
          </a:p>
        </p:txBody>
      </p:sp>
    </p:spTree>
    <p:extLst>
      <p:ext uri="{BB962C8B-B14F-4D97-AF65-F5344CB8AC3E}">
        <p14:creationId xmlns:p14="http://schemas.microsoft.com/office/powerpoint/2010/main" val="24010980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tx2"/>
        </a:solidFill>
        <a:effectLst/>
      </p:bgPr>
    </p:bg>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D73C6990-076D-8CE2-825F-A467BCE1290E}"/>
              </a:ext>
            </a:extLst>
          </p:cNvPr>
          <p:cNvSpPr>
            <a:spLocks noGrp="1"/>
          </p:cNvSpPr>
          <p:nvPr>
            <p:ph type="pic" sz="quarter" idx="14"/>
          </p:nvPr>
        </p:nvSpPr>
        <p:spPr>
          <a:xfrm>
            <a:off x="0" y="0"/>
            <a:ext cx="5191432" cy="6854014"/>
          </a:xfrm>
          <a:custGeom>
            <a:avLst/>
            <a:gdLst>
              <a:gd name="connsiteX0" fmla="*/ 0 w 3026067"/>
              <a:gd name="connsiteY0" fmla="*/ 0 h 3995180"/>
              <a:gd name="connsiteX1" fmla="*/ 2521712 w 3026067"/>
              <a:gd name="connsiteY1" fmla="*/ 0 h 3995180"/>
              <a:gd name="connsiteX2" fmla="*/ 3026067 w 3026067"/>
              <a:gd name="connsiteY2" fmla="*/ 504355 h 3995180"/>
              <a:gd name="connsiteX3" fmla="*/ 3026067 w 3026067"/>
              <a:gd name="connsiteY3" fmla="*/ 3995180 h 3995180"/>
              <a:gd name="connsiteX4" fmla="*/ 0 w 3026067"/>
              <a:gd name="connsiteY4" fmla="*/ 3995180 h 3995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067" h="3995180">
                <a:moveTo>
                  <a:pt x="0" y="0"/>
                </a:moveTo>
                <a:lnTo>
                  <a:pt x="2521712" y="0"/>
                </a:lnTo>
                <a:cubicBezTo>
                  <a:pt x="2800260" y="0"/>
                  <a:pt x="3026067" y="225807"/>
                  <a:pt x="3026067" y="504355"/>
                </a:cubicBezTo>
                <a:lnTo>
                  <a:pt x="3026067" y="3995180"/>
                </a:lnTo>
                <a:lnTo>
                  <a:pt x="0" y="3995180"/>
                </a:lnTo>
                <a:close/>
              </a:path>
            </a:pathLst>
          </a:custGeom>
          <a:solidFill>
            <a:schemeClr val="bg2"/>
          </a:solidFill>
        </p:spPr>
        <p:txBody>
          <a:bodyPr wrap="square">
            <a:noAutofit/>
          </a:bodyPr>
          <a:lstStyle>
            <a:lvl1pPr>
              <a:defRPr sz="1100"/>
            </a:lvl1pPr>
          </a:lstStyle>
          <a:p>
            <a:endParaRPr lang="en-US"/>
          </a:p>
        </p:txBody>
      </p:sp>
      <p:pic>
        <p:nvPicPr>
          <p:cNvPr id="5" name="Graphic 4">
            <a:extLst>
              <a:ext uri="{FF2B5EF4-FFF2-40B4-BE49-F238E27FC236}">
                <a16:creationId xmlns:a16="http://schemas.microsoft.com/office/drawing/2014/main" id="{1C85EE11-806A-B757-EFE0-70E4378182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11783176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5_Custom Layout">
    <p:bg>
      <p:bgPr>
        <a:solidFill>
          <a:schemeClr val="tx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99A5A4E-3ED3-D34A-9178-781BB5E2B7F8}"/>
              </a:ext>
            </a:extLst>
          </p:cNvPr>
          <p:cNvSpPr>
            <a:spLocks noGrp="1"/>
          </p:cNvSpPr>
          <p:nvPr>
            <p:ph type="pic" sz="quarter" idx="10"/>
          </p:nvPr>
        </p:nvSpPr>
        <p:spPr>
          <a:xfrm rot="16200000">
            <a:off x="-1315556" y="2334243"/>
            <a:ext cx="5880099" cy="2589520"/>
          </a:xfrm>
          <a:custGeom>
            <a:avLst/>
            <a:gdLst>
              <a:gd name="connsiteX0" fmla="*/ 0 w 5880099"/>
              <a:gd name="connsiteY0" fmla="*/ 0 h 2589520"/>
              <a:gd name="connsiteX1" fmla="*/ 4585339 w 5880099"/>
              <a:gd name="connsiteY1" fmla="*/ 0 h 2589520"/>
              <a:gd name="connsiteX2" fmla="*/ 5880099 w 5880099"/>
              <a:gd name="connsiteY2" fmla="*/ 1294760 h 2589520"/>
              <a:gd name="connsiteX3" fmla="*/ 4585339 w 5880099"/>
              <a:gd name="connsiteY3" fmla="*/ 2589520 h 2589520"/>
              <a:gd name="connsiteX4" fmla="*/ 0 w 5880099"/>
              <a:gd name="connsiteY4" fmla="*/ 2589519 h 258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099" h="2589520">
                <a:moveTo>
                  <a:pt x="0" y="0"/>
                </a:moveTo>
                <a:lnTo>
                  <a:pt x="4585339" y="0"/>
                </a:lnTo>
                <a:cubicBezTo>
                  <a:pt x="5300415" y="0"/>
                  <a:pt x="5880099" y="579684"/>
                  <a:pt x="5880099" y="1294760"/>
                </a:cubicBezTo>
                <a:cubicBezTo>
                  <a:pt x="5880099" y="2009836"/>
                  <a:pt x="5300415" y="2589520"/>
                  <a:pt x="4585339" y="2589520"/>
                </a:cubicBezTo>
                <a:lnTo>
                  <a:pt x="0" y="2589519"/>
                </a:lnTo>
                <a:close/>
              </a:path>
            </a:pathLst>
          </a:custGeom>
          <a:solidFill>
            <a:schemeClr val="bg2"/>
          </a:solidFill>
        </p:spPr>
        <p:txBody>
          <a:bodyPr wrap="square">
            <a:noAutofit/>
          </a:bodyPr>
          <a:lstStyle>
            <a:lvl1pPr>
              <a:defRPr sz="1100"/>
            </a:lvl1pPr>
          </a:lstStyle>
          <a:p>
            <a:endParaRPr lang="en-US"/>
          </a:p>
        </p:txBody>
      </p:sp>
      <p:sp>
        <p:nvSpPr>
          <p:cNvPr id="11" name="Picture Placeholder 10">
            <a:extLst>
              <a:ext uri="{FF2B5EF4-FFF2-40B4-BE49-F238E27FC236}">
                <a16:creationId xmlns:a16="http://schemas.microsoft.com/office/drawing/2014/main" id="{DE96E259-A281-1623-F44E-D14E144C329B}"/>
              </a:ext>
            </a:extLst>
          </p:cNvPr>
          <p:cNvSpPr>
            <a:spLocks noGrp="1"/>
          </p:cNvSpPr>
          <p:nvPr>
            <p:ph type="pic" sz="quarter" idx="11"/>
          </p:nvPr>
        </p:nvSpPr>
        <p:spPr>
          <a:xfrm rot="16200000">
            <a:off x="1610525" y="2334244"/>
            <a:ext cx="5880099" cy="2589520"/>
          </a:xfrm>
          <a:custGeom>
            <a:avLst/>
            <a:gdLst>
              <a:gd name="connsiteX0" fmla="*/ 0 w 5880099"/>
              <a:gd name="connsiteY0" fmla="*/ 0 h 2589520"/>
              <a:gd name="connsiteX1" fmla="*/ 4585339 w 5880099"/>
              <a:gd name="connsiteY1" fmla="*/ 0 h 2589520"/>
              <a:gd name="connsiteX2" fmla="*/ 5880099 w 5880099"/>
              <a:gd name="connsiteY2" fmla="*/ 1294760 h 2589520"/>
              <a:gd name="connsiteX3" fmla="*/ 4585339 w 5880099"/>
              <a:gd name="connsiteY3" fmla="*/ 2589520 h 2589520"/>
              <a:gd name="connsiteX4" fmla="*/ 0 w 5880099"/>
              <a:gd name="connsiteY4" fmla="*/ 2589519 h 258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099" h="2589520">
                <a:moveTo>
                  <a:pt x="0" y="0"/>
                </a:moveTo>
                <a:lnTo>
                  <a:pt x="4585339" y="0"/>
                </a:lnTo>
                <a:cubicBezTo>
                  <a:pt x="5300415" y="0"/>
                  <a:pt x="5880099" y="579684"/>
                  <a:pt x="5880099" y="1294760"/>
                </a:cubicBezTo>
                <a:cubicBezTo>
                  <a:pt x="5880099" y="2009836"/>
                  <a:pt x="5300415" y="2589520"/>
                  <a:pt x="4585339" y="2589520"/>
                </a:cubicBezTo>
                <a:lnTo>
                  <a:pt x="0" y="2589519"/>
                </a:lnTo>
                <a:close/>
              </a:path>
            </a:pathLst>
          </a:custGeom>
          <a:solidFill>
            <a:schemeClr val="bg2"/>
          </a:solidFill>
        </p:spPr>
        <p:txBody>
          <a:bodyPr wrap="square">
            <a:noAutofit/>
          </a:bodyPr>
          <a:lstStyle>
            <a:lvl1pPr>
              <a:defRPr sz="1100"/>
            </a:lvl1pPr>
          </a:lstStyle>
          <a:p>
            <a:endParaRPr lang="en-US"/>
          </a:p>
        </p:txBody>
      </p:sp>
    </p:spTree>
    <p:extLst>
      <p:ext uri="{BB962C8B-B14F-4D97-AF65-F5344CB8AC3E}">
        <p14:creationId xmlns:p14="http://schemas.microsoft.com/office/powerpoint/2010/main" val="3588314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3C1737-F951-CC19-98DF-4CFDB26546F0}"/>
              </a:ext>
            </a:extLst>
          </p:cNvPr>
          <p:cNvSpPr>
            <a:spLocks noGrp="1"/>
          </p:cNvSpPr>
          <p:nvPr>
            <p:ph type="pic" sz="quarter" idx="10"/>
          </p:nvPr>
        </p:nvSpPr>
        <p:spPr>
          <a:xfrm>
            <a:off x="6324600" y="0"/>
            <a:ext cx="5867400" cy="4876800"/>
          </a:xfrm>
          <a:custGeom>
            <a:avLst/>
            <a:gdLst>
              <a:gd name="connsiteX0" fmla="*/ 0 w 3517081"/>
              <a:gd name="connsiteY0" fmla="*/ 0 h 3242893"/>
              <a:gd name="connsiteX1" fmla="*/ 3517081 w 3517081"/>
              <a:gd name="connsiteY1" fmla="*/ 0 h 3242893"/>
              <a:gd name="connsiteX2" fmla="*/ 3517081 w 3517081"/>
              <a:gd name="connsiteY2" fmla="*/ 3242893 h 3242893"/>
              <a:gd name="connsiteX3" fmla="*/ 0 w 3517081"/>
              <a:gd name="connsiteY3" fmla="*/ 3242893 h 3242893"/>
            </a:gdLst>
            <a:ahLst/>
            <a:cxnLst>
              <a:cxn ang="0">
                <a:pos x="connsiteX0" y="connsiteY0"/>
              </a:cxn>
              <a:cxn ang="0">
                <a:pos x="connsiteX1" y="connsiteY1"/>
              </a:cxn>
              <a:cxn ang="0">
                <a:pos x="connsiteX2" y="connsiteY2"/>
              </a:cxn>
              <a:cxn ang="0">
                <a:pos x="connsiteX3" y="connsiteY3"/>
              </a:cxn>
            </a:cxnLst>
            <a:rect l="l" t="t" r="r" b="b"/>
            <a:pathLst>
              <a:path w="3517081" h="3242893">
                <a:moveTo>
                  <a:pt x="0" y="0"/>
                </a:moveTo>
                <a:lnTo>
                  <a:pt x="3517081" y="0"/>
                </a:lnTo>
                <a:lnTo>
                  <a:pt x="3517081" y="3242893"/>
                </a:lnTo>
                <a:lnTo>
                  <a:pt x="0" y="3242893"/>
                </a:lnTo>
                <a:close/>
              </a:path>
            </a:pathLst>
          </a:custGeom>
          <a:solidFill>
            <a:schemeClr val="bg2"/>
          </a:solidFill>
        </p:spPr>
        <p:txBody>
          <a:bodyPr wrap="square">
            <a:noAutofit/>
          </a:bodyPr>
          <a:lstStyle>
            <a:lvl1pPr>
              <a:defRPr sz="1100"/>
            </a:lvl1pPr>
          </a:lstStyle>
          <a:p>
            <a:endParaRPr lang="en-US"/>
          </a:p>
        </p:txBody>
      </p:sp>
      <p:sp>
        <p:nvSpPr>
          <p:cNvPr id="10" name="Picture Placeholder 9">
            <a:extLst>
              <a:ext uri="{FF2B5EF4-FFF2-40B4-BE49-F238E27FC236}">
                <a16:creationId xmlns:a16="http://schemas.microsoft.com/office/drawing/2014/main" id="{825EAECF-4883-B16B-A603-C184D4DCAD57}"/>
              </a:ext>
            </a:extLst>
          </p:cNvPr>
          <p:cNvSpPr>
            <a:spLocks noGrp="1"/>
          </p:cNvSpPr>
          <p:nvPr>
            <p:ph type="pic" sz="quarter" idx="11"/>
          </p:nvPr>
        </p:nvSpPr>
        <p:spPr>
          <a:xfrm>
            <a:off x="7734300" y="3610098"/>
            <a:ext cx="3048000" cy="2001130"/>
          </a:xfrm>
          <a:custGeom>
            <a:avLst/>
            <a:gdLst>
              <a:gd name="connsiteX0" fmla="*/ 0 w 3048000"/>
              <a:gd name="connsiteY0" fmla="*/ 0 h 2001130"/>
              <a:gd name="connsiteX1" fmla="*/ 3048000 w 3048000"/>
              <a:gd name="connsiteY1" fmla="*/ 0 h 2001130"/>
              <a:gd name="connsiteX2" fmla="*/ 3048000 w 3048000"/>
              <a:gd name="connsiteY2" fmla="*/ 2001130 h 2001130"/>
              <a:gd name="connsiteX3" fmla="*/ 0 w 3048000"/>
              <a:gd name="connsiteY3" fmla="*/ 2001130 h 2001130"/>
            </a:gdLst>
            <a:ahLst/>
            <a:cxnLst>
              <a:cxn ang="0">
                <a:pos x="connsiteX0" y="connsiteY0"/>
              </a:cxn>
              <a:cxn ang="0">
                <a:pos x="connsiteX1" y="connsiteY1"/>
              </a:cxn>
              <a:cxn ang="0">
                <a:pos x="connsiteX2" y="connsiteY2"/>
              </a:cxn>
              <a:cxn ang="0">
                <a:pos x="connsiteX3" y="connsiteY3"/>
              </a:cxn>
            </a:cxnLst>
            <a:rect l="l" t="t" r="r" b="b"/>
            <a:pathLst>
              <a:path w="3048000" h="2001130">
                <a:moveTo>
                  <a:pt x="0" y="0"/>
                </a:moveTo>
                <a:lnTo>
                  <a:pt x="3048000" y="0"/>
                </a:lnTo>
                <a:lnTo>
                  <a:pt x="3048000" y="2001130"/>
                </a:lnTo>
                <a:lnTo>
                  <a:pt x="0" y="2001130"/>
                </a:ln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8EAA1AB8-B516-4D39-4306-CCBCDC735F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1981519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0801584-1AE1-293E-CE21-CB0B7EC65063}"/>
              </a:ext>
            </a:extLst>
          </p:cNvPr>
          <p:cNvSpPr>
            <a:spLocks noGrp="1"/>
          </p:cNvSpPr>
          <p:nvPr>
            <p:ph type="pic" sz="quarter" idx="10"/>
          </p:nvPr>
        </p:nvSpPr>
        <p:spPr>
          <a:xfrm>
            <a:off x="0" y="0"/>
            <a:ext cx="12192000" cy="6858000"/>
          </a:xfrm>
          <a:custGeom>
            <a:avLst/>
            <a:gdLst>
              <a:gd name="connsiteX0" fmla="*/ 0 w 3517081"/>
              <a:gd name="connsiteY0" fmla="*/ 0 h 3242893"/>
              <a:gd name="connsiteX1" fmla="*/ 3517081 w 3517081"/>
              <a:gd name="connsiteY1" fmla="*/ 0 h 3242893"/>
              <a:gd name="connsiteX2" fmla="*/ 3517081 w 3517081"/>
              <a:gd name="connsiteY2" fmla="*/ 3242893 h 3242893"/>
              <a:gd name="connsiteX3" fmla="*/ 0 w 3517081"/>
              <a:gd name="connsiteY3" fmla="*/ 3242893 h 3242893"/>
            </a:gdLst>
            <a:ahLst/>
            <a:cxnLst>
              <a:cxn ang="0">
                <a:pos x="connsiteX0" y="connsiteY0"/>
              </a:cxn>
              <a:cxn ang="0">
                <a:pos x="connsiteX1" y="connsiteY1"/>
              </a:cxn>
              <a:cxn ang="0">
                <a:pos x="connsiteX2" y="connsiteY2"/>
              </a:cxn>
              <a:cxn ang="0">
                <a:pos x="connsiteX3" y="connsiteY3"/>
              </a:cxn>
            </a:cxnLst>
            <a:rect l="l" t="t" r="r" b="b"/>
            <a:pathLst>
              <a:path w="3517081" h="3242893">
                <a:moveTo>
                  <a:pt x="0" y="0"/>
                </a:moveTo>
                <a:lnTo>
                  <a:pt x="3517081" y="0"/>
                </a:lnTo>
                <a:lnTo>
                  <a:pt x="3517081" y="3242893"/>
                </a:lnTo>
                <a:lnTo>
                  <a:pt x="0" y="3242893"/>
                </a:ln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C9150D29-4DF9-46F2-4CB5-9343C2F71D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4174677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C0D48F8-B00C-7DE6-20AC-06F3FA5B1DF0}"/>
              </a:ext>
            </a:extLst>
          </p:cNvPr>
          <p:cNvSpPr>
            <a:spLocks noGrp="1"/>
          </p:cNvSpPr>
          <p:nvPr>
            <p:ph type="pic" sz="quarter" idx="11"/>
          </p:nvPr>
        </p:nvSpPr>
        <p:spPr>
          <a:xfrm>
            <a:off x="7286473" y="1"/>
            <a:ext cx="3933325" cy="3933325"/>
          </a:xfrm>
          <a:custGeom>
            <a:avLst/>
            <a:gdLst>
              <a:gd name="connsiteX0" fmla="*/ 0 w 3933325"/>
              <a:gd name="connsiteY0" fmla="*/ 0 h 3933325"/>
              <a:gd name="connsiteX1" fmla="*/ 3933325 w 3933325"/>
              <a:gd name="connsiteY1" fmla="*/ 0 h 3933325"/>
              <a:gd name="connsiteX2" fmla="*/ 3933325 w 3933325"/>
              <a:gd name="connsiteY2" fmla="*/ 3277758 h 3933325"/>
              <a:gd name="connsiteX3" fmla="*/ 3277758 w 3933325"/>
              <a:gd name="connsiteY3" fmla="*/ 3933325 h 3933325"/>
              <a:gd name="connsiteX4" fmla="*/ 1580694 w 3933325"/>
              <a:gd name="connsiteY4" fmla="*/ 3933325 h 3933325"/>
              <a:gd name="connsiteX5" fmla="*/ 1580694 w 3933325"/>
              <a:gd name="connsiteY5" fmla="*/ 2565046 h 3933325"/>
              <a:gd name="connsiteX6" fmla="*/ 0 w 3933325"/>
              <a:gd name="connsiteY6" fmla="*/ 984352 h 393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3325" h="3933325">
                <a:moveTo>
                  <a:pt x="0" y="0"/>
                </a:moveTo>
                <a:lnTo>
                  <a:pt x="3933325" y="0"/>
                </a:lnTo>
                <a:lnTo>
                  <a:pt x="3933325" y="3277758"/>
                </a:lnTo>
                <a:cubicBezTo>
                  <a:pt x="3933325" y="3639818"/>
                  <a:pt x="3639818" y="3933325"/>
                  <a:pt x="3277758" y="3933325"/>
                </a:cubicBezTo>
                <a:lnTo>
                  <a:pt x="1580694" y="3933325"/>
                </a:lnTo>
                <a:lnTo>
                  <a:pt x="1580694" y="2565046"/>
                </a:lnTo>
                <a:cubicBezTo>
                  <a:pt x="1580694" y="1692053"/>
                  <a:pt x="872993" y="984352"/>
                  <a:pt x="0" y="984352"/>
                </a:cubicBezTo>
                <a:close/>
              </a:path>
            </a:pathLst>
          </a:custGeom>
          <a:solidFill>
            <a:schemeClr val="bg2"/>
          </a:solidFill>
        </p:spPr>
        <p:txBody>
          <a:bodyPr wrap="square">
            <a:noAutofit/>
          </a:bodyPr>
          <a:lstStyle>
            <a:lvl1pPr>
              <a:defRPr sz="1100"/>
            </a:lvl1pPr>
          </a:lstStyle>
          <a:p>
            <a:endParaRPr lang="en-US"/>
          </a:p>
        </p:txBody>
      </p:sp>
      <p:sp>
        <p:nvSpPr>
          <p:cNvPr id="9" name="Picture Placeholder 8">
            <a:extLst>
              <a:ext uri="{FF2B5EF4-FFF2-40B4-BE49-F238E27FC236}">
                <a16:creationId xmlns:a16="http://schemas.microsoft.com/office/drawing/2014/main" id="{12A8CD55-C6CB-4842-10EC-7B34931B85C2}"/>
              </a:ext>
            </a:extLst>
          </p:cNvPr>
          <p:cNvSpPr>
            <a:spLocks noGrp="1"/>
          </p:cNvSpPr>
          <p:nvPr>
            <p:ph type="pic" sz="quarter" idx="10"/>
          </p:nvPr>
        </p:nvSpPr>
        <p:spPr>
          <a:xfrm>
            <a:off x="6020149" y="1318506"/>
            <a:ext cx="2532649" cy="4220988"/>
          </a:xfrm>
          <a:custGeom>
            <a:avLst/>
            <a:gdLst>
              <a:gd name="connsiteX0" fmla="*/ 1266324 w 2532649"/>
              <a:gd name="connsiteY0" fmla="*/ 0 h 4220988"/>
              <a:gd name="connsiteX1" fmla="*/ 2532649 w 2532649"/>
              <a:gd name="connsiteY1" fmla="*/ 1266325 h 4220988"/>
              <a:gd name="connsiteX2" fmla="*/ 2532649 w 2532649"/>
              <a:gd name="connsiteY2" fmla="*/ 2954663 h 4220988"/>
              <a:gd name="connsiteX3" fmla="*/ 1266324 w 2532649"/>
              <a:gd name="connsiteY3" fmla="*/ 4220988 h 4220988"/>
              <a:gd name="connsiteX4" fmla="*/ 0 w 2532649"/>
              <a:gd name="connsiteY4" fmla="*/ 2954663 h 4220988"/>
              <a:gd name="connsiteX5" fmla="*/ 0 w 2532649"/>
              <a:gd name="connsiteY5" fmla="*/ 1266325 h 4220988"/>
              <a:gd name="connsiteX6" fmla="*/ 1266324 w 2532649"/>
              <a:gd name="connsiteY6" fmla="*/ 0 h 42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2649" h="4220988">
                <a:moveTo>
                  <a:pt x="1266324" y="0"/>
                </a:moveTo>
                <a:cubicBezTo>
                  <a:pt x="1965696" y="0"/>
                  <a:pt x="2532649" y="566953"/>
                  <a:pt x="2532649" y="1266325"/>
                </a:cubicBezTo>
                <a:lnTo>
                  <a:pt x="2532649" y="2954663"/>
                </a:lnTo>
                <a:cubicBezTo>
                  <a:pt x="2532649" y="3654035"/>
                  <a:pt x="1965696" y="4220988"/>
                  <a:pt x="1266324" y="4220988"/>
                </a:cubicBezTo>
                <a:cubicBezTo>
                  <a:pt x="566952" y="4220988"/>
                  <a:pt x="0" y="3654035"/>
                  <a:pt x="0" y="2954663"/>
                </a:cubicBezTo>
                <a:lnTo>
                  <a:pt x="0" y="1266325"/>
                </a:lnTo>
                <a:cubicBezTo>
                  <a:pt x="0" y="566953"/>
                  <a:pt x="566952" y="0"/>
                  <a:pt x="1266324" y="0"/>
                </a:cubicBezTo>
                <a:close/>
              </a:path>
            </a:pathLst>
          </a:custGeom>
          <a:solidFill>
            <a:schemeClr val="bg2"/>
          </a:solidFill>
        </p:spPr>
        <p:txBody>
          <a:bodyPr wrap="square">
            <a:noAutofit/>
          </a:bodyPr>
          <a:lstStyle>
            <a:lvl1pPr>
              <a:defRPr sz="1100"/>
            </a:lvl1pPr>
          </a:lstStyle>
          <a:p>
            <a:endParaRPr lang="en-US"/>
          </a:p>
        </p:txBody>
      </p:sp>
      <p:pic>
        <p:nvPicPr>
          <p:cNvPr id="2" name="Graphic 1">
            <a:extLst>
              <a:ext uri="{FF2B5EF4-FFF2-40B4-BE49-F238E27FC236}">
                <a16:creationId xmlns:a16="http://schemas.microsoft.com/office/drawing/2014/main" id="{5E673144-4DAA-91B8-47E6-AF749BC8A1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377" y="159283"/>
            <a:ext cx="509764" cy="342079"/>
          </a:xfrm>
          <a:prstGeom prst="rect">
            <a:avLst/>
          </a:prstGeom>
        </p:spPr>
      </p:pic>
    </p:spTree>
    <p:extLst>
      <p:ext uri="{BB962C8B-B14F-4D97-AF65-F5344CB8AC3E}">
        <p14:creationId xmlns:p14="http://schemas.microsoft.com/office/powerpoint/2010/main" val="38862956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73D690-1A01-D084-EAB3-1743E268F2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FBFFB0-8BEE-F491-3054-FB36F8C1C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5ED79-3122-018D-3E9A-E8B0DE176A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6F4DF67-BE46-4BA8-8D6B-86920273EC15}" type="datetimeFigureOut">
              <a:rPr lang="en-US" smtClean="0"/>
              <a:pPr/>
              <a:t>9/30/2024</a:t>
            </a:fld>
            <a:endParaRPr lang="en-US"/>
          </a:p>
        </p:txBody>
      </p:sp>
      <p:sp>
        <p:nvSpPr>
          <p:cNvPr id="5" name="Footer Placeholder 4">
            <a:extLst>
              <a:ext uri="{FF2B5EF4-FFF2-40B4-BE49-F238E27FC236}">
                <a16:creationId xmlns:a16="http://schemas.microsoft.com/office/drawing/2014/main" id="{54539BFE-67B4-4EBD-7A98-E145643C31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1587ECA-0552-799F-A4A7-2FFAEED2DA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B7CAE3F-179F-47B2-8579-A1D147C6C38F}" type="slidenum">
              <a:rPr lang="en-US" smtClean="0"/>
              <a:pPr/>
              <a:t>‹N°›</a:t>
            </a:fld>
            <a:endParaRPr lang="en-US"/>
          </a:p>
        </p:txBody>
      </p:sp>
    </p:spTree>
    <p:extLst>
      <p:ext uri="{BB962C8B-B14F-4D97-AF65-F5344CB8AC3E}">
        <p14:creationId xmlns:p14="http://schemas.microsoft.com/office/powerpoint/2010/main" val="137937311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89" r:id="rId4"/>
    <p:sldLayoutId id="2147483690" r:id="rId5"/>
    <p:sldLayoutId id="2147483691"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8" r:id="rId30"/>
    <p:sldLayoutId id="2147483681" r:id="rId31"/>
    <p:sldLayoutId id="2147483682" r:id="rId32"/>
    <p:sldLayoutId id="2147483683" r:id="rId33"/>
    <p:sldLayoutId id="2147483684" r:id="rId34"/>
    <p:sldLayoutId id="2147483685" r:id="rId35"/>
    <p:sldLayoutId id="2147483686" r:id="rId36"/>
    <p:sldLayoutId id="2147483687" r:id="rId37"/>
    <p:sldLayoutId id="2147483692" r:id="rId38"/>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19.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9.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19.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Layout" Target="../slideLayouts/slideLayout19.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169595B-A9C8-BC80-16D3-178EF3A3AAA3}"/>
              </a:ext>
            </a:extLst>
          </p:cNvPr>
          <p:cNvGrpSpPr/>
          <p:nvPr/>
        </p:nvGrpSpPr>
        <p:grpSpPr>
          <a:xfrm>
            <a:off x="6658428" y="2749335"/>
            <a:ext cx="5342031" cy="1118159"/>
            <a:chOff x="6914559" y="2716678"/>
            <a:chExt cx="5342031" cy="1118159"/>
          </a:xfrm>
        </p:grpSpPr>
        <p:sp>
          <p:nvSpPr>
            <p:cNvPr id="4" name="TextBox 3">
              <a:extLst>
                <a:ext uri="{FF2B5EF4-FFF2-40B4-BE49-F238E27FC236}">
                  <a16:creationId xmlns:a16="http://schemas.microsoft.com/office/drawing/2014/main" id="{45293FAB-4AFD-2912-FCEB-2EB49B03334C}"/>
                </a:ext>
              </a:extLst>
            </p:cNvPr>
            <p:cNvSpPr txBox="1"/>
            <p:nvPr/>
          </p:nvSpPr>
          <p:spPr>
            <a:xfrm>
              <a:off x="6914559" y="2716678"/>
              <a:ext cx="5342031" cy="769441"/>
            </a:xfrm>
            <a:prstGeom prst="rect">
              <a:avLst/>
            </a:prstGeom>
            <a:noFill/>
          </p:spPr>
          <p:txBody>
            <a:bodyPr wrap="square" lIns="91440" tIns="45720" rIns="91440" bIns="45720" rtlCol="0" anchor="t">
              <a:spAutoFit/>
            </a:bodyPr>
            <a:lstStyle/>
            <a:p>
              <a:r>
                <a:rPr lang="en-US" sz="4400" spc="-150" dirty="0">
                  <a:solidFill>
                    <a:schemeClr val="accent2"/>
                  </a:solidFill>
                  <a:latin typeface="Arial"/>
                  <a:cs typeface="Arial"/>
                </a:rPr>
                <a:t>Swiss Cheese Award</a:t>
              </a:r>
            </a:p>
          </p:txBody>
        </p:sp>
        <p:sp>
          <p:nvSpPr>
            <p:cNvPr id="5" name="TextBox 4">
              <a:extLst>
                <a:ext uri="{FF2B5EF4-FFF2-40B4-BE49-F238E27FC236}">
                  <a16:creationId xmlns:a16="http://schemas.microsoft.com/office/drawing/2014/main" id="{E617E427-6DA0-7B67-35D1-5347B18CB21D}"/>
                </a:ext>
              </a:extLst>
            </p:cNvPr>
            <p:cNvSpPr txBox="1"/>
            <p:nvPr/>
          </p:nvSpPr>
          <p:spPr>
            <a:xfrm>
              <a:off x="6968764" y="3496283"/>
              <a:ext cx="4899978" cy="338554"/>
            </a:xfrm>
            <a:prstGeom prst="rect">
              <a:avLst/>
            </a:prstGeom>
            <a:noFill/>
          </p:spPr>
          <p:txBody>
            <a:bodyPr vert="horz" wrap="square" lIns="91440" tIns="45720" rIns="91440" bIns="45720" rtlCol="0" anchor="t">
              <a:spAutoFit/>
            </a:bodyPr>
            <a:lstStyle>
              <a:defPPr>
                <a:defRPr lang="en-US"/>
              </a:defPPr>
              <a:lvl1pPr algn="ctr">
                <a:defRPr sz="1200" b="1" spc="100">
                  <a:solidFill>
                    <a:schemeClr val="accent2">
                      <a:lumMod val="60000"/>
                      <a:lumOff val="40000"/>
                    </a:schemeClr>
                  </a:solidFill>
                  <a:latin typeface="Oxygen" panose="020B0604020202020204" pitchFamily="2" charset="0"/>
                  <a:ea typeface="Jost" pitchFamily="2" charset="0"/>
                  <a:cs typeface="Arial" panose="020B0604020202020204" pitchFamily="34" charset="0"/>
                </a:defRPr>
              </a:lvl1pPr>
            </a:lstStyle>
            <a:p>
              <a:pPr algn="l"/>
              <a:r>
                <a:rPr lang="en-US" sz="1600" b="0" spc="0" dirty="0" err="1">
                  <a:solidFill>
                    <a:schemeClr val="tx2"/>
                  </a:solidFill>
                  <a:latin typeface="Arial"/>
                  <a:cs typeface="Arial"/>
                </a:rPr>
                <a:t>Caffé</a:t>
              </a:r>
              <a:r>
                <a:rPr lang="en-US" sz="1600" b="0" spc="0" dirty="0">
                  <a:solidFill>
                    <a:schemeClr val="tx2"/>
                  </a:solidFill>
                  <a:latin typeface="Arial"/>
                  <a:cs typeface="Arial"/>
                </a:rPr>
                <a:t> Carlito | </a:t>
              </a:r>
              <a:r>
                <a:rPr lang="en-US" sz="1600" b="0" spc="0" dirty="0" err="1">
                  <a:solidFill>
                    <a:schemeClr val="tx2"/>
                  </a:solidFill>
                  <a:latin typeface="Arial"/>
                  <a:cs typeface="Arial"/>
                </a:rPr>
                <a:t>Dégustation</a:t>
              </a:r>
              <a:r>
                <a:rPr lang="en-US" sz="1600" b="0" spc="0" dirty="0">
                  <a:solidFill>
                    <a:schemeClr val="tx2"/>
                  </a:solidFill>
                  <a:latin typeface="Arial"/>
                  <a:cs typeface="Arial"/>
                </a:rPr>
                <a:t> Café &amp; Fromage</a:t>
              </a:r>
              <a:endParaRPr lang="en-US" sz="1600" b="0" spc="0" dirty="0">
                <a:solidFill>
                  <a:schemeClr val="tx2"/>
                </a:solidFill>
                <a:latin typeface="Arial" panose="020B0604020202020204" pitchFamily="34" charset="0"/>
              </a:endParaRPr>
            </a:p>
          </p:txBody>
        </p:sp>
      </p:grpSp>
      <p:pic>
        <p:nvPicPr>
          <p:cNvPr id="10" name="Picture Placeholder 9" descr="Immagine che contiene seme, terreno, fagiolo, aria aperta&#10;&#10;Descrizione generata automaticamente">
            <a:extLst>
              <a:ext uri="{FF2B5EF4-FFF2-40B4-BE49-F238E27FC236}">
                <a16:creationId xmlns:a16="http://schemas.microsoft.com/office/drawing/2014/main" id="{0107B964-EA57-A16F-DB17-E16EF4D4EF62}"/>
              </a:ext>
            </a:extLst>
          </p:cNvPr>
          <p:cNvPicPr>
            <a:picLocks noGrp="1" noChangeAspect="1"/>
          </p:cNvPicPr>
          <p:nvPr>
            <p:ph type="pic" sz="quarter" idx="13"/>
          </p:nvPr>
        </p:nvPicPr>
        <p:blipFill>
          <a:blip r:embed="rId2"/>
          <a:srcRect l="20770" r="20770"/>
          <a:stretch>
            <a:fillRect/>
          </a:stretch>
        </p:blipFill>
        <p:spPr>
          <a:xfrm>
            <a:off x="1" y="0"/>
            <a:ext cx="6013688" cy="6858000"/>
          </a:xfrm>
        </p:spPr>
      </p:pic>
      <p:grpSp>
        <p:nvGrpSpPr>
          <p:cNvPr id="21" name="Group 20">
            <a:extLst>
              <a:ext uri="{FF2B5EF4-FFF2-40B4-BE49-F238E27FC236}">
                <a16:creationId xmlns:a16="http://schemas.microsoft.com/office/drawing/2014/main" id="{224BB19B-809B-0594-2FE3-5EAAE31819D8}"/>
              </a:ext>
            </a:extLst>
          </p:cNvPr>
          <p:cNvGrpSpPr/>
          <p:nvPr/>
        </p:nvGrpSpPr>
        <p:grpSpPr>
          <a:xfrm>
            <a:off x="5656528" y="3009900"/>
            <a:ext cx="838200" cy="838200"/>
            <a:chOff x="5594589" y="3009900"/>
            <a:chExt cx="838200" cy="838200"/>
          </a:xfrm>
        </p:grpSpPr>
        <p:sp>
          <p:nvSpPr>
            <p:cNvPr id="22" name="Oval 21">
              <a:extLst>
                <a:ext uri="{FF2B5EF4-FFF2-40B4-BE49-F238E27FC236}">
                  <a16:creationId xmlns:a16="http://schemas.microsoft.com/office/drawing/2014/main" id="{D25822BC-06D7-136B-B2B3-651A094A35CD}"/>
                </a:ext>
              </a:extLst>
            </p:cNvPr>
            <p:cNvSpPr/>
            <p:nvPr/>
          </p:nvSpPr>
          <p:spPr>
            <a:xfrm>
              <a:off x="5594589" y="3009900"/>
              <a:ext cx="838200" cy="838200"/>
            </a:xfrm>
            <a:prstGeom prst="ellipse">
              <a:avLst/>
            </a:prstGeom>
            <a:solidFill>
              <a:schemeClr val="accent3"/>
            </a:solidFill>
            <a:ln>
              <a:noFill/>
            </a:ln>
            <a:effectLst>
              <a:outerShdw blurRad="279400" dist="152400" dir="2700000" algn="tl"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52B0E912-5AD3-4BDB-C858-6B74CE90F192}"/>
                </a:ext>
              </a:extLst>
            </p:cNvPr>
            <p:cNvSpPr/>
            <p:nvPr/>
          </p:nvSpPr>
          <p:spPr>
            <a:xfrm>
              <a:off x="5783740" y="3199051"/>
              <a:ext cx="459898" cy="459898"/>
            </a:xfrm>
            <a:prstGeom prst="ellipse">
              <a:avLst/>
            </a:prstGeom>
            <a:solidFill>
              <a:schemeClr val="bg2"/>
            </a:solidFill>
            <a:ln>
              <a:noFill/>
            </a:ln>
            <a:effectLst>
              <a:outerShdw blurRad="279400" dist="152400" dir="2700000" algn="tl"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Arrow Connector 23">
              <a:extLst>
                <a:ext uri="{FF2B5EF4-FFF2-40B4-BE49-F238E27FC236}">
                  <a16:creationId xmlns:a16="http://schemas.microsoft.com/office/drawing/2014/main" id="{DE4785E6-2495-412C-4146-97A5232E7DB1}"/>
                </a:ext>
              </a:extLst>
            </p:cNvPr>
            <p:cNvCxnSpPr>
              <a:cxnSpLocks/>
            </p:cNvCxnSpPr>
            <p:nvPr/>
          </p:nvCxnSpPr>
          <p:spPr>
            <a:xfrm>
              <a:off x="5938837" y="3429000"/>
              <a:ext cx="157163" cy="0"/>
            </a:xfrm>
            <a:prstGeom prst="straightConnector1">
              <a:avLst/>
            </a:prstGeom>
            <a:ln w="25400" cap="rnd">
              <a:solidFill>
                <a:schemeClr val="accent3"/>
              </a:solidFill>
              <a:round/>
              <a:tailEnd type="arrow" w="lg" len="sm"/>
            </a:ln>
          </p:spPr>
          <p:style>
            <a:lnRef idx="1">
              <a:schemeClr val="accent1"/>
            </a:lnRef>
            <a:fillRef idx="0">
              <a:schemeClr val="accent1"/>
            </a:fillRef>
            <a:effectRef idx="0">
              <a:schemeClr val="accent1"/>
            </a:effectRef>
            <a:fontRef idx="minor">
              <a:schemeClr val="tx1"/>
            </a:fontRef>
          </p:style>
        </p:cxnSp>
      </p:grpSp>
      <p:pic>
        <p:nvPicPr>
          <p:cNvPr id="30" name="Graphic 29">
            <a:extLst>
              <a:ext uri="{FF2B5EF4-FFF2-40B4-BE49-F238E27FC236}">
                <a16:creationId xmlns:a16="http://schemas.microsoft.com/office/drawing/2014/main" id="{82CF587C-D832-A282-18C4-E1A9FB1DC80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7663" r="33008" b="1"/>
          <a:stretch/>
        </p:blipFill>
        <p:spPr>
          <a:xfrm>
            <a:off x="11037693" y="4246"/>
            <a:ext cx="1153437" cy="1289719"/>
          </a:xfrm>
          <a:prstGeom prst="rect">
            <a:avLst/>
          </a:prstGeom>
        </p:spPr>
      </p:pic>
      <p:pic>
        <p:nvPicPr>
          <p:cNvPr id="31" name="Graphic 30">
            <a:extLst>
              <a:ext uri="{FF2B5EF4-FFF2-40B4-BE49-F238E27FC236}">
                <a16:creationId xmlns:a16="http://schemas.microsoft.com/office/drawing/2014/main" id="{487B51A9-6DA3-FC1F-9B67-C4F4602A30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2377" y="159283"/>
            <a:ext cx="509764" cy="342079"/>
          </a:xfrm>
          <a:prstGeom prst="rect">
            <a:avLst/>
          </a:prstGeom>
        </p:spPr>
      </p:pic>
      <p:pic>
        <p:nvPicPr>
          <p:cNvPr id="2" name="Immagine 1" descr="Immagine che contiene testo, schermata, rosso, Carattere&#10;&#10;Descrizione generata automaticamente">
            <a:extLst>
              <a:ext uri="{FF2B5EF4-FFF2-40B4-BE49-F238E27FC236}">
                <a16:creationId xmlns:a16="http://schemas.microsoft.com/office/drawing/2014/main" id="{BAC06BC8-B2FE-4395-6B28-C77755B1047D}"/>
              </a:ext>
            </a:extLst>
          </p:cNvPr>
          <p:cNvPicPr>
            <a:picLocks noChangeAspect="1"/>
          </p:cNvPicPr>
          <p:nvPr/>
        </p:nvPicPr>
        <p:blipFill>
          <a:blip r:embed="rId7"/>
          <a:stretch>
            <a:fillRect/>
          </a:stretch>
        </p:blipFill>
        <p:spPr>
          <a:xfrm>
            <a:off x="0" y="5820737"/>
            <a:ext cx="12192000" cy="1040384"/>
          </a:xfrm>
          <a:prstGeom prst="rect">
            <a:avLst/>
          </a:prstGeom>
        </p:spPr>
      </p:pic>
    </p:spTree>
    <p:extLst>
      <p:ext uri="{BB962C8B-B14F-4D97-AF65-F5344CB8AC3E}">
        <p14:creationId xmlns:p14="http://schemas.microsoft.com/office/powerpoint/2010/main" val="1043461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Immagine che contiene testo, schermata, rosso, Carattere&#10;&#10;Descrizione generata automaticamente">
            <a:extLst>
              <a:ext uri="{FF2B5EF4-FFF2-40B4-BE49-F238E27FC236}">
                <a16:creationId xmlns:a16="http://schemas.microsoft.com/office/drawing/2014/main" id="{8A26A086-B9EE-9426-5A28-B81B0294FD32}"/>
              </a:ext>
            </a:extLst>
          </p:cNvPr>
          <p:cNvPicPr>
            <a:picLocks noChangeAspect="1"/>
          </p:cNvPicPr>
          <p:nvPr/>
        </p:nvPicPr>
        <p:blipFill>
          <a:blip r:embed="rId2"/>
          <a:stretch>
            <a:fillRect/>
          </a:stretch>
        </p:blipFill>
        <p:spPr>
          <a:xfrm>
            <a:off x="0" y="5829808"/>
            <a:ext cx="12192000" cy="1040384"/>
          </a:xfrm>
          <a:prstGeom prst="rect">
            <a:avLst/>
          </a:prstGeom>
        </p:spPr>
      </p:pic>
      <p:sp>
        <p:nvSpPr>
          <p:cNvPr id="5" name="Titre 1">
            <a:extLst>
              <a:ext uri="{FF2B5EF4-FFF2-40B4-BE49-F238E27FC236}">
                <a16:creationId xmlns:a16="http://schemas.microsoft.com/office/drawing/2014/main" id="{E45F2F44-F2F6-6C8C-CD56-3C46F6718E0A}"/>
              </a:ext>
            </a:extLst>
          </p:cNvPr>
          <p:cNvSpPr txBox="1">
            <a:spLocks/>
          </p:cNvSpPr>
          <p:nvPr/>
        </p:nvSpPr>
        <p:spPr>
          <a:xfrm>
            <a:off x="1763554" y="753155"/>
            <a:ext cx="4828173" cy="996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1pPr>
            <a:lvl2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2pPr>
            <a:lvl3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3pPr>
            <a:lvl4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4pPr>
            <a:lvl5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5pPr>
            <a:lvl6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6pPr>
            <a:lvl7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7pPr>
            <a:lvl8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8pPr>
            <a:lvl9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9pPr>
          </a:lstStyle>
          <a:p>
            <a:pPr lvl="0"/>
            <a:r>
              <a:rPr lang="fr-CH" sz="2400" kern="0" dirty="0">
                <a:solidFill>
                  <a:srgbClr val="E2001A"/>
                </a:solidFill>
              </a:rPr>
              <a:t>Gruyère AOP Réserve</a:t>
            </a:r>
            <a:endParaRPr kumimoji="0" lang="fr-CH" sz="2400" b="1" i="0" u="none" strike="noStrike" kern="0" cap="none" spc="0" normalizeH="0" baseline="0" noProof="0" dirty="0">
              <a:ln>
                <a:noFill/>
              </a:ln>
              <a:solidFill>
                <a:srgbClr val="E2001A"/>
              </a:solidFill>
              <a:effectLst/>
              <a:uLnTx/>
              <a:uFillTx/>
              <a:latin typeface="HelveticaNeueLT Std Med"/>
              <a:sym typeface="HelveticaNeueLT Std Med"/>
            </a:endParaRPr>
          </a:p>
        </p:txBody>
      </p:sp>
      <p:sp>
        <p:nvSpPr>
          <p:cNvPr id="8" name="Espace réservé du texte 2">
            <a:extLst>
              <a:ext uri="{FF2B5EF4-FFF2-40B4-BE49-F238E27FC236}">
                <a16:creationId xmlns:a16="http://schemas.microsoft.com/office/drawing/2014/main" id="{57D6C8C3-A1D3-2689-5671-D35937F7EDD6}"/>
              </a:ext>
            </a:extLst>
          </p:cNvPr>
          <p:cNvSpPr txBox="1">
            <a:spLocks/>
          </p:cNvSpPr>
          <p:nvPr/>
        </p:nvSpPr>
        <p:spPr>
          <a:xfrm>
            <a:off x="1763554" y="1652759"/>
            <a:ext cx="4065928" cy="3700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914400" rtl="0" latinLnBrk="0">
              <a:lnSpc>
                <a:spcPts val="2400"/>
              </a:lnSpc>
              <a:spcBef>
                <a:spcPts val="0"/>
              </a:spcBef>
              <a:spcAft>
                <a:spcPts val="0"/>
              </a:spcAft>
              <a:buClrTx/>
              <a:buSzTx/>
              <a:buFontTx/>
              <a:buNone/>
              <a:tabLst/>
              <a:defRPr sz="2000" b="0" i="0" u="none" strike="noStrike" cap="none" spc="0" baseline="0">
                <a:solidFill>
                  <a:srgbClr val="4D4D4D"/>
                </a:solidFill>
                <a:uFillTx/>
                <a:latin typeface="+mj-lt"/>
                <a:ea typeface="+mj-ea"/>
                <a:cs typeface="+mj-cs"/>
                <a:sym typeface="HelveticaNeueLT Std"/>
              </a:defRPr>
            </a:lvl1pPr>
            <a:lvl2pPr marL="569912" marR="0" indent="-209550"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2pPr>
            <a:lvl3pPr marL="990600" marR="0" indent="-269875"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3pPr>
            <a:lvl4pPr marL="1435100" marR="0" indent="-361950"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4pPr>
            <a:lvl5pPr marL="1795463" marR="0" indent="-268287"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5pPr>
            <a:lvl6pPr marL="25146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6pPr>
            <a:lvl7pPr marL="29718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7pPr>
            <a:lvl8pPr marL="34290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8pPr>
            <a:lvl9pPr marL="38862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9pPr>
          </a:lstStyle>
          <a:p>
            <a:pPr marL="342900" lvl="0" indent="-342900">
              <a:buFont typeface="Arial" panose="020B0604020202020204" pitchFamily="34" charset="0"/>
              <a:buChar char="•"/>
            </a:pPr>
            <a:r>
              <a:rPr lang="en-US" kern="0" dirty="0">
                <a:latin typeface="HelveticaNeueLT Std"/>
              </a:rPr>
              <a:t>Lait cru</a:t>
            </a:r>
          </a:p>
          <a:p>
            <a:pPr marL="342900" lvl="0" indent="-342900">
              <a:buFont typeface="Arial" panose="020B0604020202020204" pitchFamily="34" charset="0"/>
              <a:buChar char="•"/>
            </a:pPr>
            <a:r>
              <a:rPr lang="fr-FR" kern="0" dirty="0">
                <a:latin typeface="HelveticaNeueLT Std"/>
              </a:rPr>
              <a:t>Pâte fine et onctueuse, parfois un peu grumeleuse avec quelques cristaux</a:t>
            </a:r>
          </a:p>
          <a:p>
            <a:pPr marL="342900" lvl="0" indent="-342900">
              <a:buFont typeface="Arial" panose="020B0604020202020204" pitchFamily="34" charset="0"/>
              <a:buChar char="•"/>
            </a:pPr>
            <a:r>
              <a:rPr lang="fr-CH" dirty="0"/>
              <a:t>Arômes frais (lait, herbes) évoluant avec la maturation vers une plus grande complexité</a:t>
            </a:r>
          </a:p>
          <a:p>
            <a:pPr marL="342900" lvl="0" indent="-342900">
              <a:buFont typeface="Arial" panose="020B0604020202020204" pitchFamily="34" charset="0"/>
              <a:buChar char="•"/>
            </a:pPr>
            <a:r>
              <a:rPr lang="en-US" kern="0" dirty="0">
                <a:latin typeface="HelveticaNeueLT Std"/>
              </a:rPr>
              <a:t>Goût </a:t>
            </a:r>
            <a:r>
              <a:rPr lang="en-US" kern="0" dirty="0" err="1">
                <a:latin typeface="HelveticaNeueLT Std"/>
              </a:rPr>
              <a:t>plutôt</a:t>
            </a:r>
            <a:r>
              <a:rPr lang="en-US" kern="0" dirty="0">
                <a:latin typeface="HelveticaNeueLT Std"/>
              </a:rPr>
              <a:t> </a:t>
            </a:r>
            <a:r>
              <a:rPr lang="en-US" kern="0" dirty="0" err="1">
                <a:latin typeface="HelveticaNeueLT Std"/>
              </a:rPr>
              <a:t>corsé</a:t>
            </a:r>
            <a:r>
              <a:rPr lang="en-US" kern="0" dirty="0">
                <a:latin typeface="HelveticaNeueLT Std"/>
              </a:rPr>
              <a:t> </a:t>
            </a:r>
            <a:endParaRPr kumimoji="0" lang="fr-CH" sz="2000" b="0" i="0" u="none" strike="noStrike" kern="0" cap="none" spc="0" normalizeH="0" baseline="0" noProof="0" dirty="0">
              <a:ln>
                <a:noFill/>
              </a:ln>
              <a:solidFill>
                <a:srgbClr val="4D4D4D"/>
              </a:solidFill>
              <a:effectLst/>
              <a:uLnTx/>
              <a:uFillTx/>
              <a:latin typeface="HelveticaNeueLT Std"/>
              <a:sym typeface="HelveticaNeueLT Std"/>
            </a:endParaRPr>
          </a:p>
        </p:txBody>
      </p:sp>
      <p:pic>
        <p:nvPicPr>
          <p:cNvPr id="2" name="Image 1">
            <a:extLst>
              <a:ext uri="{FF2B5EF4-FFF2-40B4-BE49-F238E27FC236}">
                <a16:creationId xmlns:a16="http://schemas.microsoft.com/office/drawing/2014/main" id="{273D1809-112A-B857-62D5-10AB46AA8336}"/>
              </a:ext>
            </a:extLst>
          </p:cNvPr>
          <p:cNvPicPr>
            <a:picLocks noChangeAspect="1"/>
          </p:cNvPicPr>
          <p:nvPr/>
        </p:nvPicPr>
        <p:blipFill>
          <a:blip r:embed="rId3"/>
          <a:stretch>
            <a:fillRect/>
          </a:stretch>
        </p:blipFill>
        <p:spPr>
          <a:xfrm>
            <a:off x="6914804" y="543751"/>
            <a:ext cx="4565073" cy="4565073"/>
          </a:xfrm>
          <a:prstGeom prst="rect">
            <a:avLst/>
          </a:prstGeom>
        </p:spPr>
      </p:pic>
    </p:spTree>
    <p:extLst>
      <p:ext uri="{BB962C8B-B14F-4D97-AF65-F5344CB8AC3E}">
        <p14:creationId xmlns:p14="http://schemas.microsoft.com/office/powerpoint/2010/main" val="352867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09432C4-AF43-D34A-1BCA-C22B5F08F7F2}"/>
              </a:ext>
            </a:extLst>
          </p:cNvPr>
          <p:cNvCxnSpPr>
            <a:cxnSpLocks/>
          </p:cNvCxnSpPr>
          <p:nvPr/>
        </p:nvCxnSpPr>
        <p:spPr>
          <a:xfrm>
            <a:off x="1045216" y="5064332"/>
            <a:ext cx="4139670" cy="0"/>
          </a:xfrm>
          <a:prstGeom prst="line">
            <a:avLst/>
          </a:prstGeom>
          <a:ln w="101600" cap="sq">
            <a:solidFill>
              <a:srgbClr val="164134">
                <a:alpha val="50196"/>
              </a:srgbClr>
            </a:solidFill>
            <a:miter lim="800000"/>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07C0C3-1AF7-F523-161E-F9606F741E6B}"/>
              </a:ext>
            </a:extLst>
          </p:cNvPr>
          <p:cNvCxnSpPr>
            <a:cxnSpLocks/>
          </p:cNvCxnSpPr>
          <p:nvPr/>
        </p:nvCxnSpPr>
        <p:spPr>
          <a:xfrm>
            <a:off x="1045216" y="5046190"/>
            <a:ext cx="4124120" cy="27214"/>
          </a:xfrm>
          <a:prstGeom prst="line">
            <a:avLst/>
          </a:prstGeom>
          <a:ln w="101600"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D6ED747-EF61-41F4-AFB6-8D121DE146BB}"/>
              </a:ext>
            </a:extLst>
          </p:cNvPr>
          <p:cNvSpPr txBox="1"/>
          <p:nvPr/>
        </p:nvSpPr>
        <p:spPr>
          <a:xfrm>
            <a:off x="923285" y="4666063"/>
            <a:ext cx="3721508" cy="276999"/>
          </a:xfrm>
          <a:prstGeom prst="rect">
            <a:avLst/>
          </a:prstGeom>
          <a:noFill/>
        </p:spPr>
        <p:txBody>
          <a:bodyPr vert="horz" wrap="square" lIns="91440" tIns="45720" rIns="91440" bIns="45720" rtlCol="0" anchor="t">
            <a:spAutoFit/>
          </a:bodyPr>
          <a:lstStyle>
            <a:defPPr>
              <a:defRPr lang="en-US"/>
            </a:defPPr>
            <a:lvl1pPr algn="ctr">
              <a:defRPr sz="12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l"/>
            <a:r>
              <a:rPr lang="en-US" dirty="0">
                <a:latin typeface="Arial"/>
                <a:cs typeface="Arial"/>
              </a:rPr>
              <a:t>ROBUSTA</a:t>
            </a:r>
          </a:p>
        </p:txBody>
      </p:sp>
      <p:sp>
        <p:nvSpPr>
          <p:cNvPr id="10" name="TextBox 9">
            <a:extLst>
              <a:ext uri="{FF2B5EF4-FFF2-40B4-BE49-F238E27FC236}">
                <a16:creationId xmlns:a16="http://schemas.microsoft.com/office/drawing/2014/main" id="{61FA2D44-C221-EB90-F796-5B1C063BEF32}"/>
              </a:ext>
            </a:extLst>
          </p:cNvPr>
          <p:cNvSpPr txBox="1"/>
          <p:nvPr/>
        </p:nvSpPr>
        <p:spPr>
          <a:xfrm>
            <a:off x="4735081" y="4666063"/>
            <a:ext cx="668938" cy="276999"/>
          </a:xfrm>
          <a:prstGeom prst="rect">
            <a:avLst/>
          </a:prstGeom>
          <a:noFill/>
        </p:spPr>
        <p:txBody>
          <a:bodyPr vert="horz" wrap="square" lIns="91440" tIns="45720" rIns="91440" bIns="45720" rtlCol="0" anchor="t">
            <a:spAutoFit/>
          </a:bodyPr>
          <a:lstStyle>
            <a:defPPr>
              <a:defRPr lang="en-US"/>
            </a:defPPr>
            <a:lvl1pPr algn="ctr">
              <a:defRPr sz="12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l"/>
            <a:r>
              <a:rPr lang="en-US" dirty="0">
                <a:latin typeface="Oxygen"/>
                <a:cs typeface="Arial"/>
              </a:rPr>
              <a:t>100%</a:t>
            </a:r>
          </a:p>
        </p:txBody>
      </p:sp>
      <p:sp>
        <p:nvSpPr>
          <p:cNvPr id="13" name="TextBox 12">
            <a:extLst>
              <a:ext uri="{FF2B5EF4-FFF2-40B4-BE49-F238E27FC236}">
                <a16:creationId xmlns:a16="http://schemas.microsoft.com/office/drawing/2014/main" id="{62DBB716-3C0A-D804-030B-45D8056DCCE5}"/>
              </a:ext>
            </a:extLst>
          </p:cNvPr>
          <p:cNvSpPr txBox="1"/>
          <p:nvPr/>
        </p:nvSpPr>
        <p:spPr>
          <a:xfrm>
            <a:off x="924780" y="864089"/>
            <a:ext cx="4978004" cy="646331"/>
          </a:xfrm>
          <a:prstGeom prst="rect">
            <a:avLst/>
          </a:prstGeom>
          <a:noFill/>
        </p:spPr>
        <p:txBody>
          <a:bodyPr wrap="square" lIns="91440" tIns="45720" rIns="91440" bIns="45720" rtlCol="0" anchor="t">
            <a:spAutoFit/>
          </a:bodyPr>
          <a:lstStyle>
            <a:defPPr>
              <a:defRPr lang="en-US"/>
            </a:defPPr>
            <a:lvl1pPr fontAlgn="base">
              <a:defRPr sz="3600">
                <a:solidFill>
                  <a:schemeClr val="accent2"/>
                </a:solidFill>
                <a:effectLst/>
                <a:latin typeface="Rufina" panose="02000503000000020004" pitchFamily="2" charset="0"/>
                <a:ea typeface="Jost SemiBold" pitchFamily="2" charset="0"/>
                <a:cs typeface="Arial" panose="020B0604020202020204" pitchFamily="34" charset="0"/>
              </a:defRPr>
            </a:lvl1pPr>
          </a:lstStyle>
          <a:p>
            <a:r>
              <a:rPr lang="en-US" dirty="0">
                <a:latin typeface="Arial"/>
                <a:cs typeface="Arial"/>
              </a:rPr>
              <a:t>Rustico 100% Robusta</a:t>
            </a:r>
            <a:endParaRPr lang="en-US" dirty="0">
              <a:latin typeface="Arial" panose="020B0604020202020204" pitchFamily="34" charset="0"/>
            </a:endParaRPr>
          </a:p>
        </p:txBody>
      </p:sp>
      <p:pic>
        <p:nvPicPr>
          <p:cNvPr id="21" name="Picture Placeholder 20" descr="Immagine che contiene testo, Imballaggio ed etichette, Materiali da imballaggio, borsa&#10;&#10;Descrizione generata automaticamente">
            <a:extLst>
              <a:ext uri="{FF2B5EF4-FFF2-40B4-BE49-F238E27FC236}">
                <a16:creationId xmlns:a16="http://schemas.microsoft.com/office/drawing/2014/main" id="{86840A13-CE16-3B62-4BEE-B011759B1A9D}"/>
              </a:ext>
            </a:extLst>
          </p:cNvPr>
          <p:cNvPicPr>
            <a:picLocks noGrp="1" noChangeAspect="1"/>
          </p:cNvPicPr>
          <p:nvPr>
            <p:ph type="pic" sz="quarter" idx="12"/>
          </p:nvPr>
        </p:nvPicPr>
        <p:blipFill rotWithShape="1">
          <a:blip r:embed="rId2"/>
          <a:srcRect l="14531" r="19120"/>
          <a:stretch/>
        </p:blipFill>
        <p:spPr>
          <a:xfrm>
            <a:off x="7020961" y="497114"/>
            <a:ext cx="3723282" cy="5410150"/>
          </a:xfrm>
        </p:spPr>
      </p:pic>
      <p:pic>
        <p:nvPicPr>
          <p:cNvPr id="14" name="Immagine 13" descr="Immagine che contiene testo, schermata, rosso, Carattere&#10;&#10;Descrizione generata automaticamente">
            <a:extLst>
              <a:ext uri="{FF2B5EF4-FFF2-40B4-BE49-F238E27FC236}">
                <a16:creationId xmlns:a16="http://schemas.microsoft.com/office/drawing/2014/main" id="{8A26A086-B9EE-9426-5A28-B81B0294FD32}"/>
              </a:ext>
            </a:extLst>
          </p:cNvPr>
          <p:cNvPicPr>
            <a:picLocks noChangeAspect="1"/>
          </p:cNvPicPr>
          <p:nvPr/>
        </p:nvPicPr>
        <p:blipFill>
          <a:blip r:embed="rId3"/>
          <a:stretch>
            <a:fillRect/>
          </a:stretch>
        </p:blipFill>
        <p:spPr>
          <a:xfrm>
            <a:off x="0" y="5829808"/>
            <a:ext cx="12192000" cy="1040384"/>
          </a:xfrm>
          <a:prstGeom prst="rect">
            <a:avLst/>
          </a:prstGeom>
        </p:spPr>
      </p:pic>
      <p:pic>
        <p:nvPicPr>
          <p:cNvPr id="16" name="Graphic 12">
            <a:extLst>
              <a:ext uri="{FF2B5EF4-FFF2-40B4-BE49-F238E27FC236}">
                <a16:creationId xmlns:a16="http://schemas.microsoft.com/office/drawing/2014/main" id="{CB035DC4-D89A-0F97-1FCA-BD8033E831E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2723" b="27844"/>
          <a:stretch/>
        </p:blipFill>
        <p:spPr>
          <a:xfrm>
            <a:off x="11042345" y="4982430"/>
            <a:ext cx="1149655" cy="1276856"/>
          </a:xfrm>
          <a:prstGeom prst="rect">
            <a:avLst/>
          </a:prstGeom>
        </p:spPr>
      </p:pic>
      <p:sp>
        <p:nvSpPr>
          <p:cNvPr id="15" name="TextBox 10">
            <a:extLst>
              <a:ext uri="{FF2B5EF4-FFF2-40B4-BE49-F238E27FC236}">
                <a16:creationId xmlns:a16="http://schemas.microsoft.com/office/drawing/2014/main" id="{4436A8E8-6421-E62C-C6B9-02C0EF3C9B6B}"/>
              </a:ext>
            </a:extLst>
          </p:cNvPr>
          <p:cNvSpPr txBox="1"/>
          <p:nvPr/>
        </p:nvSpPr>
        <p:spPr>
          <a:xfrm>
            <a:off x="969646" y="1587082"/>
            <a:ext cx="5293367" cy="2945358"/>
          </a:xfrm>
          <a:prstGeom prst="rect">
            <a:avLst/>
          </a:prstGeom>
          <a:noFill/>
        </p:spPr>
        <p:txBody>
          <a:bodyPr wrap="square" lIns="91440" tIns="45720" rIns="91440" bIns="45720" rtlCol="0" anchor="t">
            <a:spAutoFit/>
          </a:bodyPr>
          <a:lstStyle>
            <a:defPPr>
              <a:defRPr lang="en-US"/>
            </a:defPPr>
            <a:lvl1pPr>
              <a:lnSpc>
                <a:spcPct val="150000"/>
              </a:lnSpc>
              <a:defRPr sz="1100">
                <a:solidFill>
                  <a:schemeClr val="accent2"/>
                </a:solidFill>
                <a:latin typeface="Oxygen" panose="02000503000000000000" pitchFamily="2" charset="0"/>
                <a:ea typeface="Open Sans" panose="020B0606030504020204" pitchFamily="34" charset="0"/>
                <a:cs typeface="Poppins" panose="00000500000000000000" pitchFamily="2" charset="0"/>
              </a:defRPr>
            </a:lvl1pPr>
          </a:lstStyle>
          <a:p>
            <a:pPr>
              <a:spcBef>
                <a:spcPts val="1200"/>
              </a:spcBef>
            </a:pPr>
            <a:r>
              <a:rPr lang="fr-FR" sz="1400" dirty="0">
                <a:latin typeface="Arial"/>
                <a:ea typeface="Open Sans"/>
                <a:cs typeface="Arial"/>
              </a:rPr>
              <a:t>Mélange puissant et robuste, </a:t>
            </a:r>
            <a:r>
              <a:rPr lang="fr-FR" sz="1400" dirty="0" err="1">
                <a:latin typeface="Arial"/>
                <a:ea typeface="Open Sans"/>
                <a:cs typeface="Arial"/>
              </a:rPr>
              <a:t>Rustico</a:t>
            </a:r>
            <a:r>
              <a:rPr lang="fr-FR" sz="1400" dirty="0">
                <a:latin typeface="Arial"/>
                <a:ea typeface="Open Sans"/>
                <a:cs typeface="Arial"/>
              </a:rPr>
              <a:t> 100% Robusta offre une expérience de café intense. </a:t>
            </a:r>
          </a:p>
          <a:p>
            <a:pPr>
              <a:spcBef>
                <a:spcPts val="1200"/>
              </a:spcBef>
            </a:pPr>
            <a:r>
              <a:rPr lang="fr-FR" sz="1400" dirty="0">
                <a:latin typeface="Arial"/>
                <a:ea typeface="Open Sans"/>
                <a:cs typeface="Arial"/>
              </a:rPr>
              <a:t>Provenant des riches sols volcaniques d'Afrique et d'Asie, les grains de robusta offrent un corps profond et intense ainsi qu’un profil de saveur dominé par des notes de chocolat amer et de cacao.</a:t>
            </a:r>
          </a:p>
          <a:p>
            <a:pPr>
              <a:spcBef>
                <a:spcPts val="1200"/>
              </a:spcBef>
            </a:pPr>
            <a:r>
              <a:rPr lang="fr-FR" sz="1400" dirty="0">
                <a:latin typeface="Arial"/>
                <a:ea typeface="Open Sans"/>
                <a:cs typeface="Arial"/>
              </a:rPr>
              <a:t>Avec sa faible acidité et son caractère corsé, </a:t>
            </a:r>
            <a:r>
              <a:rPr lang="fr-FR" sz="1400" dirty="0" err="1">
                <a:latin typeface="Arial"/>
                <a:ea typeface="Open Sans"/>
                <a:cs typeface="Arial"/>
              </a:rPr>
              <a:t>Rustico</a:t>
            </a:r>
            <a:r>
              <a:rPr lang="fr-FR" sz="1400" dirty="0">
                <a:latin typeface="Arial"/>
                <a:ea typeface="Open Sans"/>
                <a:cs typeface="Arial"/>
              </a:rPr>
              <a:t> est un choix parfait pour ceux qui ont envie d'un café fort et savoureux.</a:t>
            </a:r>
            <a:endParaRPr lang="it-IT" dirty="0"/>
          </a:p>
        </p:txBody>
      </p:sp>
    </p:spTree>
    <p:extLst>
      <p:ext uri="{BB962C8B-B14F-4D97-AF65-F5344CB8AC3E}">
        <p14:creationId xmlns:p14="http://schemas.microsoft.com/office/powerpoint/2010/main" val="2254339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Immagine che contiene testo, schermata, rosso, Carattere&#10;&#10;Descrizione generata automaticamente">
            <a:extLst>
              <a:ext uri="{FF2B5EF4-FFF2-40B4-BE49-F238E27FC236}">
                <a16:creationId xmlns:a16="http://schemas.microsoft.com/office/drawing/2014/main" id="{8A26A086-B9EE-9426-5A28-B81B0294FD32}"/>
              </a:ext>
            </a:extLst>
          </p:cNvPr>
          <p:cNvPicPr>
            <a:picLocks noChangeAspect="1"/>
          </p:cNvPicPr>
          <p:nvPr/>
        </p:nvPicPr>
        <p:blipFill>
          <a:blip r:embed="rId2"/>
          <a:stretch>
            <a:fillRect/>
          </a:stretch>
        </p:blipFill>
        <p:spPr>
          <a:xfrm>
            <a:off x="0" y="5829808"/>
            <a:ext cx="12192000" cy="1040384"/>
          </a:xfrm>
          <a:prstGeom prst="rect">
            <a:avLst/>
          </a:prstGeom>
        </p:spPr>
      </p:pic>
      <p:sp>
        <p:nvSpPr>
          <p:cNvPr id="5" name="Titre 1">
            <a:extLst>
              <a:ext uri="{FF2B5EF4-FFF2-40B4-BE49-F238E27FC236}">
                <a16:creationId xmlns:a16="http://schemas.microsoft.com/office/drawing/2014/main" id="{E45F2F44-F2F6-6C8C-CD56-3C46F6718E0A}"/>
              </a:ext>
            </a:extLst>
          </p:cNvPr>
          <p:cNvSpPr txBox="1">
            <a:spLocks/>
          </p:cNvSpPr>
          <p:nvPr/>
        </p:nvSpPr>
        <p:spPr>
          <a:xfrm>
            <a:off x="1763554" y="753155"/>
            <a:ext cx="4828173" cy="996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1pPr>
            <a:lvl2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2pPr>
            <a:lvl3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3pPr>
            <a:lvl4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4pPr>
            <a:lvl5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5pPr>
            <a:lvl6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6pPr>
            <a:lvl7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7pPr>
            <a:lvl8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8pPr>
            <a:lvl9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9pPr>
          </a:lstStyle>
          <a:p>
            <a:pPr lvl="0"/>
            <a:r>
              <a:rPr lang="fr-CH" sz="2400" kern="0" dirty="0" err="1">
                <a:solidFill>
                  <a:srgbClr val="E2001A"/>
                </a:solidFill>
              </a:rPr>
              <a:t>Emmentaler</a:t>
            </a:r>
            <a:r>
              <a:rPr lang="fr-CH" sz="2400" kern="0" dirty="0">
                <a:solidFill>
                  <a:srgbClr val="E2001A"/>
                </a:solidFill>
              </a:rPr>
              <a:t> AOP 18 mois</a:t>
            </a:r>
            <a:endParaRPr kumimoji="0" lang="fr-CH" sz="2400" b="1" i="0" u="none" strike="noStrike" kern="0" cap="none" spc="0" normalizeH="0" baseline="0" noProof="0" dirty="0">
              <a:ln>
                <a:noFill/>
              </a:ln>
              <a:solidFill>
                <a:srgbClr val="E2001A"/>
              </a:solidFill>
              <a:effectLst/>
              <a:uLnTx/>
              <a:uFillTx/>
              <a:latin typeface="HelveticaNeueLT Std Med"/>
              <a:sym typeface="HelveticaNeueLT Std Med"/>
            </a:endParaRPr>
          </a:p>
        </p:txBody>
      </p:sp>
      <p:sp>
        <p:nvSpPr>
          <p:cNvPr id="8" name="Espace réservé du texte 2">
            <a:extLst>
              <a:ext uri="{FF2B5EF4-FFF2-40B4-BE49-F238E27FC236}">
                <a16:creationId xmlns:a16="http://schemas.microsoft.com/office/drawing/2014/main" id="{57D6C8C3-A1D3-2689-5671-D35937F7EDD6}"/>
              </a:ext>
            </a:extLst>
          </p:cNvPr>
          <p:cNvSpPr txBox="1">
            <a:spLocks/>
          </p:cNvSpPr>
          <p:nvPr/>
        </p:nvSpPr>
        <p:spPr>
          <a:xfrm>
            <a:off x="1763553" y="1652759"/>
            <a:ext cx="5598141" cy="3700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914400" rtl="0" latinLnBrk="0">
              <a:lnSpc>
                <a:spcPts val="2400"/>
              </a:lnSpc>
              <a:spcBef>
                <a:spcPts val="0"/>
              </a:spcBef>
              <a:spcAft>
                <a:spcPts val="0"/>
              </a:spcAft>
              <a:buClrTx/>
              <a:buSzTx/>
              <a:buFontTx/>
              <a:buNone/>
              <a:tabLst/>
              <a:defRPr sz="2000" b="0" i="0" u="none" strike="noStrike" cap="none" spc="0" baseline="0">
                <a:solidFill>
                  <a:srgbClr val="4D4D4D"/>
                </a:solidFill>
                <a:uFillTx/>
                <a:latin typeface="+mj-lt"/>
                <a:ea typeface="+mj-ea"/>
                <a:cs typeface="+mj-cs"/>
                <a:sym typeface="HelveticaNeueLT Std"/>
              </a:defRPr>
            </a:lvl1pPr>
            <a:lvl2pPr marL="569912" marR="0" indent="-209550"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2pPr>
            <a:lvl3pPr marL="990600" marR="0" indent="-269875"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3pPr>
            <a:lvl4pPr marL="1435100" marR="0" indent="-361950"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4pPr>
            <a:lvl5pPr marL="1795463" marR="0" indent="-268287"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5pPr>
            <a:lvl6pPr marL="25146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6pPr>
            <a:lvl7pPr marL="29718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7pPr>
            <a:lvl8pPr marL="34290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8pPr>
            <a:lvl9pPr marL="38862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9pPr>
          </a:lstStyle>
          <a:p>
            <a:pPr marL="457200" lvl="0" indent="-457200">
              <a:buFont typeface="Arial" panose="020B0604020202020204" pitchFamily="34" charset="0"/>
              <a:buChar char="•"/>
            </a:pPr>
            <a:r>
              <a:rPr lang="en-US" kern="0" dirty="0">
                <a:latin typeface="HelveticaNeueLT Std"/>
              </a:rPr>
              <a:t>Lait cru</a:t>
            </a:r>
          </a:p>
          <a:p>
            <a:pPr marL="457200" lvl="0" indent="-457200">
              <a:buFont typeface="Arial" panose="020B0604020202020204" pitchFamily="34" charset="0"/>
              <a:buChar char="•"/>
            </a:pPr>
            <a:r>
              <a:rPr lang="en-US" kern="0" dirty="0" err="1">
                <a:latin typeface="HelveticaNeueLT Std"/>
              </a:rPr>
              <a:t>Produit</a:t>
            </a:r>
            <a:r>
              <a:rPr lang="en-US" kern="0" dirty="0">
                <a:latin typeface="HelveticaNeueLT Std"/>
              </a:rPr>
              <a:t> à </a:t>
            </a:r>
            <a:r>
              <a:rPr lang="en-US" kern="0" dirty="0" err="1">
                <a:latin typeface="HelveticaNeueLT Std"/>
              </a:rPr>
              <a:t>une</a:t>
            </a:r>
            <a:r>
              <a:rPr lang="en-US" kern="0" dirty="0">
                <a:latin typeface="HelveticaNeueLT Std"/>
              </a:rPr>
              <a:t> altitude de 1’000m</a:t>
            </a:r>
          </a:p>
          <a:p>
            <a:pPr marL="457200" lvl="0" indent="-457200">
              <a:buFont typeface="Arial" panose="020B0604020202020204" pitchFamily="34" charset="0"/>
              <a:buChar char="•"/>
            </a:pPr>
            <a:r>
              <a:rPr lang="en-US" kern="0" dirty="0">
                <a:latin typeface="HelveticaNeueLT Std"/>
              </a:rPr>
              <a:t>Goût cores et intense</a:t>
            </a:r>
          </a:p>
          <a:p>
            <a:pPr marL="457200" lvl="0" indent="-457200">
              <a:buFont typeface="Arial" panose="020B0604020202020204" pitchFamily="34" charset="0"/>
              <a:buChar char="•"/>
            </a:pPr>
            <a:r>
              <a:rPr lang="en-US" kern="0" dirty="0">
                <a:latin typeface="HelveticaNeueLT Std"/>
              </a:rPr>
              <a:t>Finale </a:t>
            </a:r>
            <a:r>
              <a:rPr lang="en-US" kern="0" dirty="0" err="1">
                <a:latin typeface="HelveticaNeueLT Std"/>
              </a:rPr>
              <a:t>légèrement</a:t>
            </a:r>
            <a:r>
              <a:rPr lang="en-US" kern="0" dirty="0">
                <a:latin typeface="HelveticaNeueLT Std"/>
              </a:rPr>
              <a:t> </a:t>
            </a:r>
            <a:r>
              <a:rPr lang="en-US" kern="0" dirty="0" err="1">
                <a:latin typeface="HelveticaNeueLT Std"/>
              </a:rPr>
              <a:t>sucrée</a:t>
            </a:r>
            <a:endParaRPr lang="en-US" kern="0" dirty="0">
              <a:latin typeface="HelveticaNeueLT Std"/>
            </a:endParaRPr>
          </a:p>
          <a:p>
            <a:pPr marL="457200" lvl="0" indent="-457200">
              <a:buFont typeface="Arial" panose="020B0604020202020204" pitchFamily="34" charset="0"/>
              <a:buChar char="•"/>
            </a:pPr>
            <a:r>
              <a:rPr lang="en-US" kern="0" dirty="0" err="1">
                <a:latin typeface="HelveticaNeueLT Std"/>
              </a:rPr>
              <a:t>Présence</a:t>
            </a:r>
            <a:r>
              <a:rPr lang="en-US" kern="0" dirty="0">
                <a:latin typeface="HelveticaNeueLT Std"/>
              </a:rPr>
              <a:t> </a:t>
            </a:r>
            <a:r>
              <a:rPr lang="en-US" kern="0" dirty="0" err="1">
                <a:latin typeface="HelveticaNeueLT Std"/>
              </a:rPr>
              <a:t>occasionnalle</a:t>
            </a:r>
            <a:r>
              <a:rPr lang="en-US" kern="0" dirty="0">
                <a:latin typeface="HelveticaNeueLT Std"/>
              </a:rPr>
              <a:t> de petits </a:t>
            </a:r>
            <a:r>
              <a:rPr lang="en-US" kern="0" dirty="0" err="1">
                <a:latin typeface="HelveticaNeueLT Std"/>
              </a:rPr>
              <a:t>cristaux</a:t>
            </a:r>
            <a:r>
              <a:rPr lang="en-US" kern="0" dirty="0">
                <a:latin typeface="HelveticaNeueLT Std"/>
              </a:rPr>
              <a:t> dans </a:t>
            </a:r>
            <a:r>
              <a:rPr lang="en-US" kern="0" dirty="0" err="1">
                <a:latin typeface="HelveticaNeueLT Std"/>
              </a:rPr>
              <a:t>une</a:t>
            </a:r>
            <a:r>
              <a:rPr lang="en-US" kern="0" dirty="0">
                <a:latin typeface="HelveticaNeueLT Std"/>
              </a:rPr>
              <a:t> pâte </a:t>
            </a:r>
            <a:r>
              <a:rPr lang="en-US" kern="0" dirty="0" err="1">
                <a:latin typeface="HelveticaNeueLT Std"/>
              </a:rPr>
              <a:t>légèrement</a:t>
            </a:r>
            <a:r>
              <a:rPr lang="en-US" kern="0" dirty="0">
                <a:latin typeface="HelveticaNeueLT Std"/>
              </a:rPr>
              <a:t> friable</a:t>
            </a:r>
          </a:p>
        </p:txBody>
      </p:sp>
      <p:pic>
        <p:nvPicPr>
          <p:cNvPr id="2" name="Image 1">
            <a:extLst>
              <a:ext uri="{FF2B5EF4-FFF2-40B4-BE49-F238E27FC236}">
                <a16:creationId xmlns:a16="http://schemas.microsoft.com/office/drawing/2014/main" id="{EF8FCDB3-1C92-B72C-8761-3334518F5299}"/>
              </a:ext>
            </a:extLst>
          </p:cNvPr>
          <p:cNvPicPr>
            <a:picLocks noChangeAspect="1"/>
          </p:cNvPicPr>
          <p:nvPr/>
        </p:nvPicPr>
        <p:blipFill>
          <a:blip r:embed="rId3"/>
          <a:stretch>
            <a:fillRect/>
          </a:stretch>
        </p:blipFill>
        <p:spPr>
          <a:xfrm>
            <a:off x="8253153" y="1095895"/>
            <a:ext cx="3642360" cy="3642360"/>
          </a:xfrm>
          <a:prstGeom prst="rect">
            <a:avLst/>
          </a:prstGeom>
        </p:spPr>
      </p:pic>
    </p:spTree>
    <p:extLst>
      <p:ext uri="{BB962C8B-B14F-4D97-AF65-F5344CB8AC3E}">
        <p14:creationId xmlns:p14="http://schemas.microsoft.com/office/powerpoint/2010/main" val="50884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Hands holding coffee beans in a sack&#10;&#10;Description automatically generated">
            <a:extLst>
              <a:ext uri="{FF2B5EF4-FFF2-40B4-BE49-F238E27FC236}">
                <a16:creationId xmlns:a16="http://schemas.microsoft.com/office/drawing/2014/main" id="{D2EBF03C-5A1B-25B1-0F40-4B0DC49CE55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006" r="15813"/>
          <a:stretch/>
        </p:blipFill>
        <p:spPr>
          <a:xfrm>
            <a:off x="6324600" y="0"/>
            <a:ext cx="5867400" cy="4876800"/>
          </a:xfrm>
        </p:spPr>
      </p:pic>
      <p:sp>
        <p:nvSpPr>
          <p:cNvPr id="4" name="TextBox 3">
            <a:extLst>
              <a:ext uri="{FF2B5EF4-FFF2-40B4-BE49-F238E27FC236}">
                <a16:creationId xmlns:a16="http://schemas.microsoft.com/office/drawing/2014/main" id="{37191182-1A49-654B-88AC-3A4CD859C40A}"/>
              </a:ext>
            </a:extLst>
          </p:cNvPr>
          <p:cNvSpPr txBox="1"/>
          <p:nvPr/>
        </p:nvSpPr>
        <p:spPr>
          <a:xfrm>
            <a:off x="765489" y="2024742"/>
            <a:ext cx="4939260" cy="1200329"/>
          </a:xfrm>
          <a:prstGeom prst="rect">
            <a:avLst/>
          </a:prstGeom>
          <a:noFill/>
        </p:spPr>
        <p:txBody>
          <a:bodyPr wrap="square" rtlCol="0">
            <a:spAutoFit/>
          </a:bodyPr>
          <a:lstStyle/>
          <a:p>
            <a:r>
              <a:rPr lang="en-US" sz="7200" spc="-150">
                <a:solidFill>
                  <a:schemeClr val="accent2"/>
                </a:solidFill>
                <a:latin typeface="Arial" panose="020B0604020202020204" pitchFamily="34" charset="0"/>
                <a:cs typeface="Arial" panose="020B0604020202020204" pitchFamily="34" charset="0"/>
              </a:rPr>
              <a:t>Thank You</a:t>
            </a:r>
          </a:p>
        </p:txBody>
      </p:sp>
      <p:sp>
        <p:nvSpPr>
          <p:cNvPr id="5" name="TextBox 4">
            <a:extLst>
              <a:ext uri="{FF2B5EF4-FFF2-40B4-BE49-F238E27FC236}">
                <a16:creationId xmlns:a16="http://schemas.microsoft.com/office/drawing/2014/main" id="{FBEDD70B-D380-2218-A1C0-56C3625E65B7}"/>
              </a:ext>
            </a:extLst>
          </p:cNvPr>
          <p:cNvSpPr txBox="1"/>
          <p:nvPr/>
        </p:nvSpPr>
        <p:spPr>
          <a:xfrm>
            <a:off x="765489" y="5015298"/>
            <a:ext cx="3848100" cy="338554"/>
          </a:xfrm>
          <a:prstGeom prst="rect">
            <a:avLst/>
          </a:prstGeom>
          <a:noFill/>
        </p:spPr>
        <p:txBody>
          <a:bodyPr vert="horz" wrap="square" lIns="91440" tIns="45720" rIns="91440" bIns="45720" rtlCol="0" anchor="t">
            <a:spAutoFit/>
          </a:bodyPr>
          <a:lstStyle>
            <a:defPPr>
              <a:defRPr lang="en-US"/>
            </a:defPPr>
            <a:lvl1pPr algn="ctr">
              <a:defRPr sz="1200" b="1" spc="100">
                <a:solidFill>
                  <a:schemeClr val="accent2">
                    <a:lumMod val="60000"/>
                    <a:lumOff val="40000"/>
                  </a:schemeClr>
                </a:solidFill>
                <a:latin typeface="Oxygen" panose="020B0604020202020204" pitchFamily="2" charset="0"/>
                <a:ea typeface="Jost" pitchFamily="2" charset="0"/>
                <a:cs typeface="Arial" panose="020B0604020202020204" pitchFamily="34" charset="0"/>
              </a:defRPr>
            </a:lvl1pPr>
          </a:lstStyle>
          <a:p>
            <a:pPr algn="l"/>
            <a:r>
              <a:rPr lang="en-US" sz="1600" b="0" spc="0" dirty="0" err="1">
                <a:solidFill>
                  <a:schemeClr val="accent2"/>
                </a:solidFill>
                <a:latin typeface="Arial"/>
                <a:cs typeface="Arial"/>
              </a:rPr>
              <a:t>Caffé</a:t>
            </a:r>
            <a:r>
              <a:rPr lang="en-US" sz="1600" b="0" spc="0" dirty="0">
                <a:solidFill>
                  <a:schemeClr val="accent2"/>
                </a:solidFill>
                <a:latin typeface="Arial"/>
                <a:cs typeface="Arial"/>
              </a:rPr>
              <a:t> Carlito | </a:t>
            </a:r>
            <a:r>
              <a:rPr lang="en-US" sz="1600" b="0" spc="0" dirty="0">
                <a:solidFill>
                  <a:schemeClr val="tx2"/>
                </a:solidFill>
                <a:latin typeface="Arial"/>
                <a:cs typeface="Arial"/>
              </a:rPr>
              <a:t>Coffee &amp; Cheese Tasting</a:t>
            </a:r>
            <a:endParaRPr lang="en-US" sz="1600" b="0" spc="0" dirty="0">
              <a:solidFill>
                <a:schemeClr val="tx2"/>
              </a:solidFill>
              <a:latin typeface="Arial" panose="020B0604020202020204" pitchFamily="34" charset="0"/>
            </a:endParaRPr>
          </a:p>
        </p:txBody>
      </p:sp>
      <p:sp>
        <p:nvSpPr>
          <p:cNvPr id="6" name="Rectangle 5">
            <a:extLst>
              <a:ext uri="{FF2B5EF4-FFF2-40B4-BE49-F238E27FC236}">
                <a16:creationId xmlns:a16="http://schemas.microsoft.com/office/drawing/2014/main" id="{F34F2276-0C37-AFC5-E968-AF468754FEAD}"/>
              </a:ext>
            </a:extLst>
          </p:cNvPr>
          <p:cNvSpPr/>
          <p:nvPr/>
        </p:nvSpPr>
        <p:spPr>
          <a:xfrm rot="21045734">
            <a:off x="8532300" y="3255918"/>
            <a:ext cx="3245404" cy="2697478"/>
          </a:xfrm>
          <a:prstGeom prst="rect">
            <a:avLst/>
          </a:prstGeom>
          <a:solidFill>
            <a:schemeClr val="accent5">
              <a:lumMod val="20000"/>
              <a:lumOff val="80000"/>
            </a:schemeClr>
          </a:solidFill>
          <a:ln>
            <a:noFill/>
          </a:ln>
          <a:effectLst>
            <a:outerShdw blurRad="381000" dist="381000" dir="2700000" algn="tl" rotWithShape="0">
              <a:schemeClr val="accent2">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9" descr="A group of people standing in front of a van&#10;&#10;Description automatically generated">
            <a:extLst>
              <a:ext uri="{FF2B5EF4-FFF2-40B4-BE49-F238E27FC236}">
                <a16:creationId xmlns:a16="http://schemas.microsoft.com/office/drawing/2014/main" id="{27125299-D92B-C1AC-1A0C-7243E465616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0396" b="33629"/>
          <a:stretch/>
        </p:blipFill>
        <p:spPr>
          <a:xfrm rot="21045734">
            <a:off x="8583807" y="3343854"/>
            <a:ext cx="3048000" cy="2001130"/>
          </a:xfrm>
        </p:spPr>
      </p:pic>
      <p:grpSp>
        <p:nvGrpSpPr>
          <p:cNvPr id="14" name="Group 13">
            <a:extLst>
              <a:ext uri="{FF2B5EF4-FFF2-40B4-BE49-F238E27FC236}">
                <a16:creationId xmlns:a16="http://schemas.microsoft.com/office/drawing/2014/main" id="{E83D22F5-98D4-9039-0519-56DC47551714}"/>
              </a:ext>
            </a:extLst>
          </p:cNvPr>
          <p:cNvGrpSpPr/>
          <p:nvPr/>
        </p:nvGrpSpPr>
        <p:grpSpPr>
          <a:xfrm>
            <a:off x="5929719" y="2205806"/>
            <a:ext cx="838200" cy="838200"/>
            <a:chOff x="5594589" y="3009900"/>
            <a:chExt cx="838200" cy="838200"/>
          </a:xfrm>
        </p:grpSpPr>
        <p:sp>
          <p:nvSpPr>
            <p:cNvPr id="15" name="Oval 14">
              <a:extLst>
                <a:ext uri="{FF2B5EF4-FFF2-40B4-BE49-F238E27FC236}">
                  <a16:creationId xmlns:a16="http://schemas.microsoft.com/office/drawing/2014/main" id="{3B6D9BBE-5A2B-ED6E-EE60-934A024913CD}"/>
                </a:ext>
              </a:extLst>
            </p:cNvPr>
            <p:cNvSpPr/>
            <p:nvPr/>
          </p:nvSpPr>
          <p:spPr>
            <a:xfrm>
              <a:off x="5594589" y="3009900"/>
              <a:ext cx="838200" cy="838200"/>
            </a:xfrm>
            <a:prstGeom prst="ellipse">
              <a:avLst/>
            </a:prstGeom>
            <a:solidFill>
              <a:schemeClr val="tx2"/>
            </a:solidFill>
            <a:ln>
              <a:noFill/>
            </a:ln>
            <a:effectLst>
              <a:outerShdw blurRad="279400" dist="152400" dir="2700000" algn="tl"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9759365-BBC8-79B4-593D-92311DF3875E}"/>
                </a:ext>
              </a:extLst>
            </p:cNvPr>
            <p:cNvSpPr/>
            <p:nvPr/>
          </p:nvSpPr>
          <p:spPr>
            <a:xfrm>
              <a:off x="5783740" y="3199051"/>
              <a:ext cx="459898" cy="459898"/>
            </a:xfrm>
            <a:prstGeom prst="ellipse">
              <a:avLst/>
            </a:prstGeom>
            <a:solidFill>
              <a:schemeClr val="bg2"/>
            </a:solidFill>
            <a:ln>
              <a:noFill/>
            </a:ln>
            <a:effectLst>
              <a:outerShdw blurRad="279400" dist="152400" dir="2700000" algn="tl" rotWithShape="0">
                <a:schemeClr val="accent2">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E5E5FEA3-7DD4-D939-DBA0-95586CC8B92C}"/>
                </a:ext>
              </a:extLst>
            </p:cNvPr>
            <p:cNvCxnSpPr>
              <a:cxnSpLocks/>
            </p:cNvCxnSpPr>
            <p:nvPr/>
          </p:nvCxnSpPr>
          <p:spPr>
            <a:xfrm>
              <a:off x="5938837" y="3429000"/>
              <a:ext cx="157163" cy="0"/>
            </a:xfrm>
            <a:prstGeom prst="straightConnector1">
              <a:avLst/>
            </a:prstGeom>
            <a:ln w="25400" cap="rnd">
              <a:solidFill>
                <a:schemeClr val="tx2"/>
              </a:solidFill>
              <a:round/>
              <a:tailEnd type="arrow" w="lg" len="sm"/>
            </a:ln>
          </p:spPr>
          <p:style>
            <a:lnRef idx="1">
              <a:schemeClr val="accent1"/>
            </a:lnRef>
            <a:fillRef idx="0">
              <a:schemeClr val="accent1"/>
            </a:fillRef>
            <a:effectRef idx="0">
              <a:schemeClr val="accent1"/>
            </a:effectRef>
            <a:fontRef idx="minor">
              <a:schemeClr val="tx1"/>
            </a:fontRef>
          </p:style>
        </p:cxnSp>
      </p:grpSp>
      <p:pic>
        <p:nvPicPr>
          <p:cNvPr id="3" name="Immagine 2" descr="Immagine che contiene testo, schermata, rosso, Carattere&#10;&#10;Descrizione generata automaticamente">
            <a:extLst>
              <a:ext uri="{FF2B5EF4-FFF2-40B4-BE49-F238E27FC236}">
                <a16:creationId xmlns:a16="http://schemas.microsoft.com/office/drawing/2014/main" id="{CEF1D56D-7D61-2B14-74E1-1AFA87667CF6}"/>
              </a:ext>
            </a:extLst>
          </p:cNvPr>
          <p:cNvPicPr>
            <a:picLocks noChangeAspect="1"/>
          </p:cNvPicPr>
          <p:nvPr/>
        </p:nvPicPr>
        <p:blipFill>
          <a:blip r:embed="rId4"/>
          <a:stretch>
            <a:fillRect/>
          </a:stretch>
        </p:blipFill>
        <p:spPr>
          <a:xfrm>
            <a:off x="0" y="5829808"/>
            <a:ext cx="12192000" cy="1040384"/>
          </a:xfrm>
          <a:prstGeom prst="rect">
            <a:avLst/>
          </a:prstGeom>
        </p:spPr>
      </p:pic>
      <p:pic>
        <p:nvPicPr>
          <p:cNvPr id="8" name="Graphic 12">
            <a:extLst>
              <a:ext uri="{FF2B5EF4-FFF2-40B4-BE49-F238E27FC236}">
                <a16:creationId xmlns:a16="http://schemas.microsoft.com/office/drawing/2014/main" id="{FB6D944D-C57E-4A19-482C-43F8803DE3D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32723" b="27844"/>
          <a:stretch/>
        </p:blipFill>
        <p:spPr>
          <a:xfrm>
            <a:off x="11042345" y="4982430"/>
            <a:ext cx="1149655" cy="1276856"/>
          </a:xfrm>
          <a:prstGeom prst="rect">
            <a:avLst/>
          </a:prstGeom>
        </p:spPr>
      </p:pic>
    </p:spTree>
    <p:extLst>
      <p:ext uri="{BB962C8B-B14F-4D97-AF65-F5344CB8AC3E}">
        <p14:creationId xmlns:p14="http://schemas.microsoft.com/office/powerpoint/2010/main" val="185050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EBD3E6-85F3-1A97-1641-B291478FD8F1}"/>
              </a:ext>
            </a:extLst>
          </p:cNvPr>
          <p:cNvSpPr txBox="1"/>
          <p:nvPr/>
        </p:nvSpPr>
        <p:spPr>
          <a:xfrm>
            <a:off x="883702" y="551484"/>
            <a:ext cx="4137749" cy="646331"/>
          </a:xfrm>
          <a:prstGeom prst="rect">
            <a:avLst/>
          </a:prstGeom>
          <a:noFill/>
        </p:spPr>
        <p:txBody>
          <a:bodyPr wrap="square" lIns="91440" tIns="45720" rIns="91440" bIns="45720" rtlCol="0" anchor="t">
            <a:spAutoFit/>
          </a:bodyPr>
          <a:lstStyle>
            <a:defPPr>
              <a:defRPr lang="en-US"/>
            </a:defPPr>
            <a:lvl1pPr fontAlgn="base">
              <a:defRPr sz="3600">
                <a:solidFill>
                  <a:schemeClr val="accent2"/>
                </a:solidFill>
                <a:effectLst/>
                <a:latin typeface="Rufina" panose="02000503000000020004" pitchFamily="2" charset="0"/>
                <a:ea typeface="Jost SemiBold" pitchFamily="2" charset="0"/>
                <a:cs typeface="Arial" panose="020B0604020202020204" pitchFamily="34" charset="0"/>
              </a:defRPr>
            </a:lvl1pPr>
          </a:lstStyle>
          <a:p>
            <a:r>
              <a:rPr lang="en-US" dirty="0">
                <a:latin typeface="Arial"/>
                <a:cs typeface="Arial"/>
              </a:rPr>
              <a:t>La ceinture du café</a:t>
            </a: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A7F3FF52-35EB-6A1F-5031-2F7ABCA3A3C2}"/>
              </a:ext>
            </a:extLst>
          </p:cNvPr>
          <p:cNvSpPr txBox="1"/>
          <p:nvPr/>
        </p:nvSpPr>
        <p:spPr>
          <a:xfrm>
            <a:off x="883703" y="1161305"/>
            <a:ext cx="3959390" cy="3114763"/>
          </a:xfrm>
          <a:prstGeom prst="rect">
            <a:avLst/>
          </a:prstGeom>
          <a:noFill/>
        </p:spPr>
        <p:txBody>
          <a:bodyPr wrap="square" lIns="91440" tIns="45720" rIns="91440" bIns="45720" rtlCol="0" anchor="t">
            <a:spAutoFit/>
          </a:bodyPr>
          <a:lstStyle>
            <a:defPPr>
              <a:defRPr lang="en-US"/>
            </a:defPPr>
            <a:lvl1pPr>
              <a:lnSpc>
                <a:spcPct val="150000"/>
              </a:lnSpc>
              <a:defRPr sz="1100">
                <a:solidFill>
                  <a:schemeClr val="accent2"/>
                </a:solidFill>
                <a:latin typeface="Oxygen" panose="02000503000000000000" pitchFamily="2" charset="0"/>
                <a:ea typeface="Open Sans" panose="020B0606030504020204" pitchFamily="34" charset="0"/>
                <a:cs typeface="Poppins" panose="00000500000000000000" pitchFamily="2" charset="0"/>
              </a:defRPr>
            </a:lvl1pPr>
          </a:lstStyle>
          <a:p>
            <a:pPr>
              <a:spcBef>
                <a:spcPts val="1200"/>
              </a:spcBef>
            </a:pPr>
            <a:r>
              <a:rPr lang="fr-FR" sz="1400" dirty="0">
                <a:latin typeface="Arial"/>
                <a:ea typeface="Open Sans"/>
                <a:cs typeface="Arial"/>
              </a:rPr>
              <a:t>Les caféiers sont des arbustes ou de petits arbres originaires d'Afrique tropicale et méridionale et d'Asie tropicale.</a:t>
            </a:r>
          </a:p>
          <a:p>
            <a:pPr>
              <a:spcBef>
                <a:spcPts val="1200"/>
              </a:spcBef>
            </a:pPr>
            <a:r>
              <a:rPr lang="fr-FR" sz="1400" dirty="0">
                <a:latin typeface="Arial"/>
                <a:ea typeface="Open Sans"/>
                <a:cs typeface="Arial"/>
              </a:rPr>
              <a:t>Le café est l'une des cultures les plus importantes et les plus commercialisées au monde. Il constitue un produit d'exportation important pour plusieurs pays, notamment en Amérique centrale et en Amérique du Sud, dans les Caraïbes et en Afrique.</a:t>
            </a:r>
            <a:endParaRPr lang="en-US" sz="1400" dirty="0">
              <a:latin typeface="Arial"/>
            </a:endParaRPr>
          </a:p>
        </p:txBody>
      </p:sp>
      <p:grpSp>
        <p:nvGrpSpPr>
          <p:cNvPr id="19" name="Group 18">
            <a:extLst>
              <a:ext uri="{FF2B5EF4-FFF2-40B4-BE49-F238E27FC236}">
                <a16:creationId xmlns:a16="http://schemas.microsoft.com/office/drawing/2014/main" id="{5A052487-ACEB-DCAB-F38B-438E2C7C71FB}"/>
              </a:ext>
            </a:extLst>
          </p:cNvPr>
          <p:cNvGrpSpPr/>
          <p:nvPr/>
        </p:nvGrpSpPr>
        <p:grpSpPr>
          <a:xfrm>
            <a:off x="5814427" y="4866907"/>
            <a:ext cx="1575995" cy="798368"/>
            <a:chOff x="5678684" y="5223622"/>
            <a:chExt cx="1575995" cy="798368"/>
          </a:xfrm>
        </p:grpSpPr>
        <p:sp>
          <p:nvSpPr>
            <p:cNvPr id="7" name="TextBox 6">
              <a:extLst>
                <a:ext uri="{FF2B5EF4-FFF2-40B4-BE49-F238E27FC236}">
                  <a16:creationId xmlns:a16="http://schemas.microsoft.com/office/drawing/2014/main" id="{9FB59997-F4BE-B218-EFBE-06709EE2D37B}"/>
                </a:ext>
              </a:extLst>
            </p:cNvPr>
            <p:cNvSpPr txBox="1"/>
            <p:nvPr/>
          </p:nvSpPr>
          <p:spPr>
            <a:xfrm>
              <a:off x="5678684" y="5223622"/>
              <a:ext cx="1575995" cy="523220"/>
            </a:xfrm>
            <a:prstGeom prst="rect">
              <a:avLst/>
            </a:prstGeom>
            <a:noFill/>
          </p:spPr>
          <p:txBody>
            <a:bodyPr wrap="square" lIns="91440" tIns="45720" rIns="91440" bIns="45720" rtlCol="0" anchor="t">
              <a:spAutoFit/>
            </a:bodyPr>
            <a:lstStyle>
              <a:defPPr>
                <a:defRPr lang="en-US"/>
              </a:defPPr>
              <a:lvl1pPr fontAlgn="base">
                <a:defRPr sz="3600">
                  <a:solidFill>
                    <a:schemeClr val="accent2"/>
                  </a:solidFill>
                  <a:effectLst/>
                  <a:latin typeface="Rufina" panose="02000503000000020004" pitchFamily="2" charset="0"/>
                  <a:ea typeface="Jost SemiBold" pitchFamily="2" charset="0"/>
                  <a:cs typeface="Arial" panose="020B0604020202020204" pitchFamily="34" charset="0"/>
                </a:defRPr>
              </a:lvl1pPr>
            </a:lstStyle>
            <a:p>
              <a:pPr algn="ctr"/>
              <a:r>
                <a:rPr lang="de-CH" sz="2800" dirty="0">
                  <a:latin typeface="Arial"/>
                  <a:cs typeface="Arial"/>
                </a:rPr>
                <a:t>18-22</a:t>
              </a:r>
              <a:r>
                <a:rPr lang="de-CH" sz="2800" dirty="0">
                  <a:solidFill>
                    <a:schemeClr val="tx2"/>
                  </a:solidFill>
                  <a:latin typeface="Arial"/>
                  <a:cs typeface="Arial"/>
                </a:rPr>
                <a:t>°C</a:t>
              </a:r>
              <a:endParaRPr lang="fr-CH" sz="2800" dirty="0">
                <a:solidFill>
                  <a:schemeClr val="tx2"/>
                </a:solidFill>
                <a:latin typeface="Arial"/>
                <a:ea typeface="Calibri"/>
                <a:cs typeface="Calibri"/>
              </a:endParaRPr>
            </a:p>
          </p:txBody>
        </p:sp>
        <p:sp>
          <p:nvSpPr>
            <p:cNvPr id="8" name="TextBox 7">
              <a:extLst>
                <a:ext uri="{FF2B5EF4-FFF2-40B4-BE49-F238E27FC236}">
                  <a16:creationId xmlns:a16="http://schemas.microsoft.com/office/drawing/2014/main" id="{F17C78A3-F720-739F-3973-DB8D2BDF8E91}"/>
                </a:ext>
              </a:extLst>
            </p:cNvPr>
            <p:cNvSpPr txBox="1"/>
            <p:nvPr/>
          </p:nvSpPr>
          <p:spPr>
            <a:xfrm>
              <a:off x="5744879" y="5714213"/>
              <a:ext cx="1443607" cy="307777"/>
            </a:xfrm>
            <a:prstGeom prst="rect">
              <a:avLst/>
            </a:prstGeom>
            <a:noFill/>
          </p:spPr>
          <p:txBody>
            <a:bodyPr vert="horz" wrap="square" lIns="91440" tIns="45720" rIns="91440" bIns="45720" rtlCol="0" anchor="t">
              <a:spAutoFit/>
            </a:bodyPr>
            <a:lstStyle>
              <a:defPPr>
                <a:defRPr lang="en-US"/>
              </a:defPPr>
              <a:lvl1pPr>
                <a:defRPr sz="12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ctr"/>
              <a:r>
                <a:rPr lang="en-ID" sz="1400" dirty="0" err="1">
                  <a:latin typeface="Arial"/>
                  <a:cs typeface="Arial"/>
                </a:rPr>
                <a:t>Température</a:t>
              </a:r>
              <a:endParaRPr lang="en-ID" sz="1400" dirty="0">
                <a:latin typeface="Arial" panose="020B0604020202020204" pitchFamily="34" charset="0"/>
              </a:endParaRPr>
            </a:p>
          </p:txBody>
        </p:sp>
      </p:grpSp>
      <p:grpSp>
        <p:nvGrpSpPr>
          <p:cNvPr id="18" name="Group 17">
            <a:extLst>
              <a:ext uri="{FF2B5EF4-FFF2-40B4-BE49-F238E27FC236}">
                <a16:creationId xmlns:a16="http://schemas.microsoft.com/office/drawing/2014/main" id="{2FF49831-0488-4BAA-F6E3-42F8C7BC6946}"/>
              </a:ext>
            </a:extLst>
          </p:cNvPr>
          <p:cNvGrpSpPr/>
          <p:nvPr/>
        </p:nvGrpSpPr>
        <p:grpSpPr>
          <a:xfrm>
            <a:off x="7860123" y="4703621"/>
            <a:ext cx="1171466" cy="1195240"/>
            <a:chOff x="7688632" y="5232693"/>
            <a:chExt cx="1171466" cy="1195240"/>
          </a:xfrm>
        </p:grpSpPr>
        <p:sp>
          <p:nvSpPr>
            <p:cNvPr id="10" name="TextBox 9">
              <a:extLst>
                <a:ext uri="{FF2B5EF4-FFF2-40B4-BE49-F238E27FC236}">
                  <a16:creationId xmlns:a16="http://schemas.microsoft.com/office/drawing/2014/main" id="{914FC965-6E48-5B56-F959-F5F6E5F5F1A7}"/>
                </a:ext>
              </a:extLst>
            </p:cNvPr>
            <p:cNvSpPr txBox="1"/>
            <p:nvPr/>
          </p:nvSpPr>
          <p:spPr>
            <a:xfrm>
              <a:off x="7776653" y="5232693"/>
              <a:ext cx="995424" cy="707886"/>
            </a:xfrm>
            <a:prstGeom prst="rect">
              <a:avLst/>
            </a:prstGeom>
            <a:noFill/>
          </p:spPr>
          <p:txBody>
            <a:bodyPr wrap="square" lIns="91440" tIns="45720" rIns="91440" bIns="45720" rtlCol="0" anchor="t">
              <a:spAutoFit/>
            </a:bodyPr>
            <a:lstStyle>
              <a:defPPr>
                <a:defRPr lang="en-US"/>
              </a:defPPr>
              <a:lvl1pPr fontAlgn="base">
                <a:defRPr sz="3600">
                  <a:solidFill>
                    <a:schemeClr val="accent2"/>
                  </a:solidFill>
                  <a:effectLst/>
                  <a:latin typeface="Rufina" panose="02000503000000020004" pitchFamily="2" charset="0"/>
                  <a:ea typeface="Jost SemiBold" pitchFamily="2" charset="0"/>
                  <a:cs typeface="Arial" panose="020B0604020202020204" pitchFamily="34" charset="0"/>
                </a:defRPr>
              </a:lvl1pPr>
            </a:lstStyle>
            <a:p>
              <a:pPr algn="ctr"/>
              <a:r>
                <a:rPr lang="de-CH" sz="2000" dirty="0">
                  <a:latin typeface="Arial"/>
                  <a:cs typeface="Arial"/>
                </a:rPr>
                <a:t>~ 600 - 1200m</a:t>
              </a:r>
              <a:endParaRPr lang="de-CH" sz="2000">
                <a:latin typeface="Arial" panose="020B0604020202020204" pitchFamily="34" charset="0"/>
              </a:endParaRPr>
            </a:p>
          </p:txBody>
        </p:sp>
        <p:sp>
          <p:nvSpPr>
            <p:cNvPr id="11" name="TextBox 10">
              <a:extLst>
                <a:ext uri="{FF2B5EF4-FFF2-40B4-BE49-F238E27FC236}">
                  <a16:creationId xmlns:a16="http://schemas.microsoft.com/office/drawing/2014/main" id="{7B4A10AE-7E7F-33DF-927A-25C787D13D46}"/>
                </a:ext>
              </a:extLst>
            </p:cNvPr>
            <p:cNvSpPr txBox="1"/>
            <p:nvPr/>
          </p:nvSpPr>
          <p:spPr>
            <a:xfrm>
              <a:off x="7688632" y="5904713"/>
              <a:ext cx="1171466" cy="523220"/>
            </a:xfrm>
            <a:prstGeom prst="rect">
              <a:avLst/>
            </a:prstGeom>
            <a:noFill/>
          </p:spPr>
          <p:txBody>
            <a:bodyPr vert="horz" wrap="square" lIns="91440" tIns="45720" rIns="91440" bIns="45720" rtlCol="0" anchor="t">
              <a:spAutoFit/>
            </a:bodyPr>
            <a:lstStyle>
              <a:defPPr>
                <a:defRPr lang="en-US"/>
              </a:defPPr>
              <a:lvl1pPr>
                <a:defRPr sz="12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ctr"/>
              <a:r>
                <a:rPr lang="en-ID" sz="1400" dirty="0">
                  <a:latin typeface="Arial"/>
                  <a:cs typeface="Arial"/>
                </a:rPr>
                <a:t>Altitude (</a:t>
              </a:r>
              <a:r>
                <a:rPr lang="en-ID" sz="1400" dirty="0" err="1">
                  <a:latin typeface="Arial"/>
                  <a:cs typeface="Arial"/>
                </a:rPr>
                <a:t>Général</a:t>
              </a:r>
              <a:r>
                <a:rPr lang="en-ID" sz="1400" dirty="0">
                  <a:latin typeface="Arial"/>
                  <a:cs typeface="Arial"/>
                </a:rPr>
                <a:t>)</a:t>
              </a:r>
              <a:endParaRPr lang="it-IT" sz="1400" dirty="0"/>
            </a:p>
          </p:txBody>
        </p:sp>
      </p:grpSp>
      <p:grpSp>
        <p:nvGrpSpPr>
          <p:cNvPr id="17" name="Group 16">
            <a:extLst>
              <a:ext uri="{FF2B5EF4-FFF2-40B4-BE49-F238E27FC236}">
                <a16:creationId xmlns:a16="http://schemas.microsoft.com/office/drawing/2014/main" id="{328D2DD5-ABA6-CA65-9C8D-138872EC0D5A}"/>
              </a:ext>
            </a:extLst>
          </p:cNvPr>
          <p:cNvGrpSpPr/>
          <p:nvPr/>
        </p:nvGrpSpPr>
        <p:grpSpPr>
          <a:xfrm>
            <a:off x="9531198" y="4694550"/>
            <a:ext cx="1679465" cy="1419757"/>
            <a:chOff x="9331955" y="5223622"/>
            <a:chExt cx="1679465" cy="1419757"/>
          </a:xfrm>
        </p:grpSpPr>
        <p:sp>
          <p:nvSpPr>
            <p:cNvPr id="13" name="TextBox 12">
              <a:extLst>
                <a:ext uri="{FF2B5EF4-FFF2-40B4-BE49-F238E27FC236}">
                  <a16:creationId xmlns:a16="http://schemas.microsoft.com/office/drawing/2014/main" id="{01D4EB07-906D-EE4B-D8D6-46777E0B7D56}"/>
                </a:ext>
              </a:extLst>
            </p:cNvPr>
            <p:cNvSpPr txBox="1"/>
            <p:nvPr/>
          </p:nvSpPr>
          <p:spPr>
            <a:xfrm>
              <a:off x="9474404" y="5223622"/>
              <a:ext cx="1222209" cy="707886"/>
            </a:xfrm>
            <a:prstGeom prst="rect">
              <a:avLst/>
            </a:prstGeom>
            <a:noFill/>
          </p:spPr>
          <p:txBody>
            <a:bodyPr wrap="square" lIns="91440" tIns="45720" rIns="91440" bIns="45720" rtlCol="0" anchor="t">
              <a:spAutoFit/>
            </a:bodyPr>
            <a:lstStyle>
              <a:defPPr>
                <a:defRPr lang="en-US"/>
              </a:defPPr>
              <a:lvl1pPr fontAlgn="base">
                <a:defRPr sz="3600">
                  <a:solidFill>
                    <a:schemeClr val="accent2"/>
                  </a:solidFill>
                  <a:effectLst/>
                  <a:latin typeface="Rufina" panose="02000503000000020004" pitchFamily="2" charset="0"/>
                  <a:ea typeface="Jost SemiBold" pitchFamily="2" charset="0"/>
                  <a:cs typeface="Arial" panose="020B0604020202020204" pitchFamily="34" charset="0"/>
                </a:defRPr>
              </a:lvl1pPr>
            </a:lstStyle>
            <a:p>
              <a:pPr algn="ctr"/>
              <a:r>
                <a:rPr lang="de-CH" sz="2000" dirty="0">
                  <a:latin typeface="Arial"/>
                  <a:cs typeface="Arial"/>
                </a:rPr>
                <a:t>~ 1600 - 2000m</a:t>
              </a:r>
              <a:endParaRPr lang="it-IT" dirty="0"/>
            </a:p>
          </p:txBody>
        </p:sp>
        <p:sp>
          <p:nvSpPr>
            <p:cNvPr id="14" name="TextBox 13">
              <a:extLst>
                <a:ext uri="{FF2B5EF4-FFF2-40B4-BE49-F238E27FC236}">
                  <a16:creationId xmlns:a16="http://schemas.microsoft.com/office/drawing/2014/main" id="{7E37D423-6E36-5FBF-6CEA-0021E89CB9A3}"/>
                </a:ext>
              </a:extLst>
            </p:cNvPr>
            <p:cNvSpPr txBox="1"/>
            <p:nvPr/>
          </p:nvSpPr>
          <p:spPr>
            <a:xfrm>
              <a:off x="9331955" y="5904715"/>
              <a:ext cx="1679465" cy="738664"/>
            </a:xfrm>
            <a:prstGeom prst="rect">
              <a:avLst/>
            </a:prstGeom>
            <a:noFill/>
          </p:spPr>
          <p:txBody>
            <a:bodyPr vert="horz" wrap="square" lIns="91440" tIns="45720" rIns="91440" bIns="45720" rtlCol="0" anchor="t">
              <a:spAutoFit/>
            </a:bodyPr>
            <a:lstStyle>
              <a:defPPr>
                <a:defRPr lang="en-US"/>
              </a:defPPr>
              <a:lvl1pPr>
                <a:defRPr sz="12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ctr"/>
              <a:r>
                <a:rPr lang="en-ID" sz="1400" dirty="0">
                  <a:latin typeface="Arial"/>
                  <a:cs typeface="Arial"/>
                </a:rPr>
                <a:t>Altitude (</a:t>
              </a:r>
              <a:r>
                <a:rPr lang="en-ID" sz="1400" dirty="0" err="1">
                  <a:latin typeface="Arial"/>
                  <a:cs typeface="Arial"/>
                </a:rPr>
                <a:t>qualité</a:t>
              </a:r>
              <a:r>
                <a:rPr lang="en-ID" sz="1400" dirty="0">
                  <a:latin typeface="Arial"/>
                  <a:cs typeface="Arial"/>
                </a:rPr>
                <a:t> supérieure)</a:t>
              </a:r>
              <a:endParaRPr lang="it-IT" sz="1400" dirty="0"/>
            </a:p>
          </p:txBody>
        </p:sp>
      </p:grpSp>
      <p:cxnSp>
        <p:nvCxnSpPr>
          <p:cNvPr id="15" name="Straight Connector 14">
            <a:extLst>
              <a:ext uri="{FF2B5EF4-FFF2-40B4-BE49-F238E27FC236}">
                <a16:creationId xmlns:a16="http://schemas.microsoft.com/office/drawing/2014/main" id="{5E042ADC-0699-159D-46A6-E910B8841BDB}"/>
              </a:ext>
            </a:extLst>
          </p:cNvPr>
          <p:cNvCxnSpPr>
            <a:cxnSpLocks/>
          </p:cNvCxnSpPr>
          <p:nvPr/>
        </p:nvCxnSpPr>
        <p:spPr>
          <a:xfrm>
            <a:off x="7564962" y="4875411"/>
            <a:ext cx="0" cy="78686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F0DD93-CAD6-CF63-0F7C-B21FEE5B7ADE}"/>
              </a:ext>
            </a:extLst>
          </p:cNvPr>
          <p:cNvCxnSpPr>
            <a:cxnSpLocks/>
          </p:cNvCxnSpPr>
          <p:nvPr/>
        </p:nvCxnSpPr>
        <p:spPr>
          <a:xfrm>
            <a:off x="9326750" y="4875411"/>
            <a:ext cx="0" cy="78686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Picture Placeholder 19" descr="Immagine che contiene caffè, cibo, bevanda, pianta&#10;&#10;Descrizione generata automaticamente">
            <a:extLst>
              <a:ext uri="{FF2B5EF4-FFF2-40B4-BE49-F238E27FC236}">
                <a16:creationId xmlns:a16="http://schemas.microsoft.com/office/drawing/2014/main" id="{89302A03-8518-6910-C5F1-7FAE05B94AD6}"/>
              </a:ext>
            </a:extLst>
          </p:cNvPr>
          <p:cNvPicPr>
            <a:picLocks noGrp="1" noChangeAspect="1"/>
          </p:cNvPicPr>
          <p:nvPr>
            <p:ph type="pic" sz="quarter" idx="11"/>
          </p:nvPr>
        </p:nvPicPr>
        <p:blipFill rotWithShape="1">
          <a:blip r:embed="rId2"/>
          <a:srcRect t="13264" b="13264"/>
          <a:stretch/>
        </p:blipFill>
        <p:spPr>
          <a:xfrm>
            <a:off x="1" y="4359833"/>
            <a:ext cx="4841697" cy="1992088"/>
          </a:xfrm>
        </p:spPr>
      </p:pic>
      <p:pic>
        <p:nvPicPr>
          <p:cNvPr id="6" name="Picture Placeholder 5" descr="Immagine che contiene testo, mappa, atlante&#10;&#10;Descrizione generata automaticamente">
            <a:extLst>
              <a:ext uri="{FF2B5EF4-FFF2-40B4-BE49-F238E27FC236}">
                <a16:creationId xmlns:a16="http://schemas.microsoft.com/office/drawing/2014/main" id="{6B44D656-EE4E-E0F3-FAAC-DFB625E160E8}"/>
              </a:ext>
            </a:extLst>
          </p:cNvPr>
          <p:cNvPicPr>
            <a:picLocks noGrp="1" noChangeAspect="1"/>
          </p:cNvPicPr>
          <p:nvPr>
            <p:ph type="pic" sz="quarter" idx="10"/>
          </p:nvPr>
        </p:nvPicPr>
        <p:blipFill rotWithShape="1">
          <a:blip r:embed="rId3"/>
          <a:srcRect t="51" b="51"/>
          <a:stretch/>
        </p:blipFill>
        <p:spPr>
          <a:xfrm>
            <a:off x="5183413" y="655038"/>
            <a:ext cx="7008587" cy="3705441"/>
          </a:xfrm>
        </p:spPr>
      </p:pic>
      <p:pic>
        <p:nvPicPr>
          <p:cNvPr id="22" name="Graphic 21">
            <a:extLst>
              <a:ext uri="{FF2B5EF4-FFF2-40B4-BE49-F238E27FC236}">
                <a16:creationId xmlns:a16="http://schemas.microsoft.com/office/drawing/2014/main" id="{5AC0625C-6105-393A-9946-465C634EAC4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7663" r="33008" b="1"/>
          <a:stretch/>
        </p:blipFill>
        <p:spPr>
          <a:xfrm>
            <a:off x="11037693" y="4246"/>
            <a:ext cx="1153437" cy="1289719"/>
          </a:xfrm>
          <a:prstGeom prst="rect">
            <a:avLst/>
          </a:prstGeom>
        </p:spPr>
      </p:pic>
      <p:pic>
        <p:nvPicPr>
          <p:cNvPr id="5" name="Immagine 4" descr="Immagine che contiene testo, schermata, rosso, Carattere&#10;&#10;Descrizione generata automaticamente">
            <a:extLst>
              <a:ext uri="{FF2B5EF4-FFF2-40B4-BE49-F238E27FC236}">
                <a16:creationId xmlns:a16="http://schemas.microsoft.com/office/drawing/2014/main" id="{51A73948-928D-AA67-4315-D24FD30AFFB5}"/>
              </a:ext>
            </a:extLst>
          </p:cNvPr>
          <p:cNvPicPr>
            <a:picLocks noChangeAspect="1"/>
          </p:cNvPicPr>
          <p:nvPr/>
        </p:nvPicPr>
        <p:blipFill>
          <a:blip r:embed="rId6"/>
          <a:stretch>
            <a:fillRect/>
          </a:stretch>
        </p:blipFill>
        <p:spPr>
          <a:xfrm>
            <a:off x="0" y="5829808"/>
            <a:ext cx="12192000" cy="1040384"/>
          </a:xfrm>
          <a:prstGeom prst="rect">
            <a:avLst/>
          </a:prstGeom>
        </p:spPr>
      </p:pic>
    </p:spTree>
    <p:extLst>
      <p:ext uri="{BB962C8B-B14F-4D97-AF65-F5344CB8AC3E}">
        <p14:creationId xmlns:p14="http://schemas.microsoft.com/office/powerpoint/2010/main" val="2372129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FCDDAB-6498-CB63-D87B-06170034B080}"/>
              </a:ext>
            </a:extLst>
          </p:cNvPr>
          <p:cNvSpPr txBox="1"/>
          <p:nvPr/>
        </p:nvSpPr>
        <p:spPr>
          <a:xfrm>
            <a:off x="6822589" y="740279"/>
            <a:ext cx="4593362" cy="1200329"/>
          </a:xfrm>
          <a:prstGeom prst="rect">
            <a:avLst/>
          </a:prstGeom>
          <a:noFill/>
        </p:spPr>
        <p:txBody>
          <a:bodyPr wrap="square" lIns="91440" tIns="45720" rIns="91440" bIns="45720" rtlCol="0" anchor="t">
            <a:spAutoFit/>
          </a:bodyPr>
          <a:lstStyle>
            <a:defPPr>
              <a:defRPr lang="en-US"/>
            </a:defPPr>
            <a:lvl1pPr fontAlgn="base">
              <a:defRPr sz="3600">
                <a:solidFill>
                  <a:schemeClr val="accent2"/>
                </a:solidFill>
                <a:effectLst/>
                <a:latin typeface="Rufina" panose="02000503000000020004" pitchFamily="2" charset="0"/>
                <a:ea typeface="Jost SemiBold" pitchFamily="2" charset="0"/>
                <a:cs typeface="Arial" panose="020B0604020202020204" pitchFamily="34" charset="0"/>
              </a:defRPr>
            </a:lvl1pPr>
          </a:lstStyle>
          <a:p>
            <a:r>
              <a:rPr lang="en-US" dirty="0">
                <a:latin typeface="Arial"/>
                <a:cs typeface="Arial"/>
              </a:rPr>
              <a:t>Types de grains de café</a:t>
            </a: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3C53C2E8-B658-7C1A-6F76-BB364E6BE3E7}"/>
              </a:ext>
            </a:extLst>
          </p:cNvPr>
          <p:cNvSpPr txBox="1"/>
          <p:nvPr/>
        </p:nvSpPr>
        <p:spPr>
          <a:xfrm>
            <a:off x="6822589" y="2294822"/>
            <a:ext cx="4792933" cy="1668214"/>
          </a:xfrm>
          <a:prstGeom prst="rect">
            <a:avLst/>
          </a:prstGeom>
          <a:noFill/>
        </p:spPr>
        <p:txBody>
          <a:bodyPr wrap="square" lIns="91440" tIns="45720" rIns="91440" bIns="45720" rtlCol="0" anchor="t">
            <a:spAutoFit/>
          </a:bodyPr>
          <a:lstStyle>
            <a:defPPr>
              <a:defRPr lang="en-US"/>
            </a:defPPr>
            <a:lvl1pPr>
              <a:lnSpc>
                <a:spcPct val="150000"/>
              </a:lnSpc>
              <a:defRPr sz="1100">
                <a:solidFill>
                  <a:schemeClr val="accent2"/>
                </a:solidFill>
                <a:latin typeface="Oxygen" panose="02000503000000000000" pitchFamily="2" charset="0"/>
                <a:ea typeface="Open Sans" panose="020B0606030504020204" pitchFamily="34" charset="0"/>
                <a:cs typeface="Poppins" panose="00000500000000000000" pitchFamily="2" charset="0"/>
              </a:defRPr>
            </a:lvl1pPr>
          </a:lstStyle>
          <a:p>
            <a:r>
              <a:rPr lang="fr-FR" sz="1400" dirty="0">
                <a:latin typeface="Arial"/>
                <a:ea typeface="Open Sans"/>
                <a:cs typeface="Arial"/>
              </a:rPr>
              <a:t>Le café Arabica est connu pour son goût doux et velouté avec des notes sucrées et un arôme complexe qui comprend souvent des notes fruitées et florales. Les grains sont généralement ovales et plus plats que ceux du Robusta.</a:t>
            </a:r>
            <a:endParaRPr lang="en-US" sz="1400" dirty="0">
              <a:latin typeface="Arial"/>
              <a:ea typeface="Open Sans"/>
              <a:cs typeface="Arial"/>
            </a:endParaRPr>
          </a:p>
        </p:txBody>
      </p:sp>
      <p:sp>
        <p:nvSpPr>
          <p:cNvPr id="4" name="TextBox 3">
            <a:extLst>
              <a:ext uri="{FF2B5EF4-FFF2-40B4-BE49-F238E27FC236}">
                <a16:creationId xmlns:a16="http://schemas.microsoft.com/office/drawing/2014/main" id="{1197E8BE-498E-778B-4536-B5E4CE9278E2}"/>
              </a:ext>
            </a:extLst>
          </p:cNvPr>
          <p:cNvSpPr txBox="1"/>
          <p:nvPr/>
        </p:nvSpPr>
        <p:spPr>
          <a:xfrm>
            <a:off x="6822589" y="1983635"/>
            <a:ext cx="2452773" cy="338554"/>
          </a:xfrm>
          <a:prstGeom prst="rect">
            <a:avLst/>
          </a:prstGeom>
          <a:noFill/>
        </p:spPr>
        <p:txBody>
          <a:bodyPr vert="horz" wrap="square" lIns="91440" tIns="45720" rIns="91440" bIns="45720" rtlCol="0" anchor="t">
            <a:spAutoFit/>
          </a:bodyPr>
          <a:lstStyle>
            <a:defPPr>
              <a:defRPr lang="en-US"/>
            </a:defPPr>
            <a:lvl1pPr>
              <a:defRPr sz="1200" b="1" spc="100">
                <a:solidFill>
                  <a:schemeClr val="accent2"/>
                </a:solidFill>
                <a:latin typeface="Oxygen" panose="02000503000000000000" pitchFamily="2" charset="0"/>
                <a:ea typeface="Jost SemiBold" pitchFamily="2" charset="0"/>
                <a:cs typeface="Arial" panose="020B0604020202020204" pitchFamily="34" charset="0"/>
              </a:defRPr>
            </a:lvl1pPr>
          </a:lstStyle>
          <a:p>
            <a:r>
              <a:rPr lang="id-ID" sz="1600" dirty="0">
                <a:latin typeface="Arial"/>
                <a:cs typeface="Arial"/>
              </a:rPr>
              <a:t>01. </a:t>
            </a:r>
            <a:r>
              <a:rPr lang="en-US" sz="1600" dirty="0">
                <a:latin typeface="Arial"/>
                <a:cs typeface="Arial"/>
              </a:rPr>
              <a:t>Arabica</a:t>
            </a:r>
            <a:endParaRPr lang="en-US" sz="1600" dirty="0">
              <a:latin typeface="Arial" panose="020B0604020202020204" pitchFamily="34" charset="0"/>
            </a:endParaRPr>
          </a:p>
        </p:txBody>
      </p:sp>
      <p:sp>
        <p:nvSpPr>
          <p:cNvPr id="5" name="TextBox 4">
            <a:extLst>
              <a:ext uri="{FF2B5EF4-FFF2-40B4-BE49-F238E27FC236}">
                <a16:creationId xmlns:a16="http://schemas.microsoft.com/office/drawing/2014/main" id="{E9BD24D4-E267-AD53-4811-75D91578643B}"/>
              </a:ext>
            </a:extLst>
          </p:cNvPr>
          <p:cNvSpPr txBox="1"/>
          <p:nvPr/>
        </p:nvSpPr>
        <p:spPr>
          <a:xfrm>
            <a:off x="6768345" y="4263513"/>
            <a:ext cx="4593362" cy="1344920"/>
          </a:xfrm>
          <a:prstGeom prst="rect">
            <a:avLst/>
          </a:prstGeom>
          <a:noFill/>
        </p:spPr>
        <p:txBody>
          <a:bodyPr wrap="square" lIns="91440" tIns="45720" rIns="91440" bIns="45720" rtlCol="0" anchor="t">
            <a:spAutoFit/>
          </a:bodyPr>
          <a:lstStyle>
            <a:defPPr>
              <a:defRPr lang="en-US"/>
            </a:defPPr>
            <a:lvl1pPr>
              <a:lnSpc>
                <a:spcPct val="150000"/>
              </a:lnSpc>
              <a:defRPr sz="1100">
                <a:solidFill>
                  <a:schemeClr val="accent2"/>
                </a:solidFill>
                <a:latin typeface="Oxygen" panose="02000503000000000000" pitchFamily="2" charset="0"/>
                <a:ea typeface="Open Sans" panose="020B0606030504020204" pitchFamily="34" charset="0"/>
                <a:cs typeface="Poppins" panose="00000500000000000000" pitchFamily="2" charset="0"/>
              </a:defRPr>
            </a:lvl1pPr>
          </a:lstStyle>
          <a:p>
            <a:r>
              <a:rPr lang="fr-FR" sz="1400" dirty="0">
                <a:latin typeface="Arial"/>
                <a:ea typeface="Open Sans"/>
                <a:cs typeface="Arial"/>
              </a:rPr>
              <a:t>Le café Robusta est connu pour sa saveur forte et prononcée, avec un goût amer et des notes parfois boisées ou de noisette. Les grains sont généralement plus ronds et plus petits que ceux de l'Arabica.</a:t>
            </a:r>
            <a:endParaRPr lang="en-US" sz="1200" dirty="0"/>
          </a:p>
        </p:txBody>
      </p:sp>
      <p:sp>
        <p:nvSpPr>
          <p:cNvPr id="6" name="TextBox 5">
            <a:extLst>
              <a:ext uri="{FF2B5EF4-FFF2-40B4-BE49-F238E27FC236}">
                <a16:creationId xmlns:a16="http://schemas.microsoft.com/office/drawing/2014/main" id="{348D0B9A-F03E-3AE1-EC44-8F9D4EDBE9BF}"/>
              </a:ext>
            </a:extLst>
          </p:cNvPr>
          <p:cNvSpPr txBox="1"/>
          <p:nvPr/>
        </p:nvSpPr>
        <p:spPr>
          <a:xfrm>
            <a:off x="6822589" y="3943998"/>
            <a:ext cx="2452773" cy="338554"/>
          </a:xfrm>
          <a:prstGeom prst="rect">
            <a:avLst/>
          </a:prstGeom>
          <a:noFill/>
        </p:spPr>
        <p:txBody>
          <a:bodyPr vert="horz" wrap="square" lIns="91440" tIns="45720" rIns="91440" bIns="45720" rtlCol="0" anchor="t">
            <a:spAutoFit/>
          </a:bodyPr>
          <a:lstStyle>
            <a:defPPr>
              <a:defRPr lang="en-US"/>
            </a:defPPr>
            <a:lvl1pPr>
              <a:defRPr sz="1200" b="1" spc="100">
                <a:solidFill>
                  <a:schemeClr val="accent2"/>
                </a:solidFill>
                <a:latin typeface="Oxygen" panose="02000503000000000000" pitchFamily="2" charset="0"/>
                <a:ea typeface="Jost SemiBold" pitchFamily="2" charset="0"/>
                <a:cs typeface="Arial" panose="020B0604020202020204" pitchFamily="34" charset="0"/>
              </a:defRPr>
            </a:lvl1pPr>
          </a:lstStyle>
          <a:p>
            <a:r>
              <a:rPr lang="id-ID" sz="1600" dirty="0">
                <a:latin typeface="Arial"/>
                <a:cs typeface="Arial"/>
              </a:rPr>
              <a:t>02.</a:t>
            </a:r>
            <a:r>
              <a:rPr lang="en-US" sz="1600" dirty="0">
                <a:latin typeface="Arial"/>
                <a:cs typeface="Arial"/>
              </a:rPr>
              <a:t> Robusta</a:t>
            </a:r>
            <a:endParaRPr lang="en-US" sz="1600" dirty="0">
              <a:latin typeface="Arial" panose="020B0604020202020204" pitchFamily="34" charset="0"/>
            </a:endParaRPr>
          </a:p>
        </p:txBody>
      </p:sp>
      <p:pic>
        <p:nvPicPr>
          <p:cNvPr id="9" name="Picture Placeholder 8" descr="Immagine che contiene Caffè Giamaica Blue Mountain, Caffè Kona, Fava di cacao, caffè&#10;&#10;Descrizione generata automaticamente">
            <a:extLst>
              <a:ext uri="{FF2B5EF4-FFF2-40B4-BE49-F238E27FC236}">
                <a16:creationId xmlns:a16="http://schemas.microsoft.com/office/drawing/2014/main" id="{66FF60E0-6D95-5D05-3DB9-44CCF6C74239}"/>
              </a:ext>
            </a:extLst>
          </p:cNvPr>
          <p:cNvPicPr>
            <a:picLocks noGrp="1" noChangeAspect="1"/>
          </p:cNvPicPr>
          <p:nvPr>
            <p:ph type="pic" sz="quarter" idx="10"/>
          </p:nvPr>
        </p:nvPicPr>
        <p:blipFill>
          <a:blip r:embed="rId2"/>
          <a:srcRect l="5437" t="-350" r="17967" b="699"/>
          <a:stretch/>
        </p:blipFill>
        <p:spPr>
          <a:xfrm>
            <a:off x="0" y="639909"/>
            <a:ext cx="5883155" cy="2580466"/>
          </a:xfrm>
        </p:spPr>
      </p:pic>
      <p:pic>
        <p:nvPicPr>
          <p:cNvPr id="12" name="Picture Placeholder 11" descr="Immagine che contiene bevanda, caffè, Caffè Giamaica Blue Mountain, Caffè Kona&#10;&#10;Descrizione generata automaticamente">
            <a:extLst>
              <a:ext uri="{FF2B5EF4-FFF2-40B4-BE49-F238E27FC236}">
                <a16:creationId xmlns:a16="http://schemas.microsoft.com/office/drawing/2014/main" id="{87D991E2-2AE5-A4C3-B4D1-7F4940EE7EEE}"/>
              </a:ext>
            </a:extLst>
          </p:cNvPr>
          <p:cNvPicPr>
            <a:picLocks noGrp="1" noChangeAspect="1"/>
          </p:cNvPicPr>
          <p:nvPr>
            <p:ph type="pic" sz="quarter" idx="11"/>
          </p:nvPr>
        </p:nvPicPr>
        <p:blipFill>
          <a:blip r:embed="rId3"/>
          <a:srcRect l="8560" r="3397" b="350"/>
          <a:stretch/>
        </p:blipFill>
        <p:spPr>
          <a:xfrm>
            <a:off x="0" y="3508150"/>
            <a:ext cx="5880205" cy="2580467"/>
          </a:xfrm>
        </p:spPr>
      </p:pic>
      <p:pic>
        <p:nvPicPr>
          <p:cNvPr id="13" name="Graphic 12">
            <a:extLst>
              <a:ext uri="{FF2B5EF4-FFF2-40B4-BE49-F238E27FC236}">
                <a16:creationId xmlns:a16="http://schemas.microsoft.com/office/drawing/2014/main" id="{36EB26E7-A088-DA9B-BA32-99110930845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2723" b="27844"/>
          <a:stretch/>
        </p:blipFill>
        <p:spPr>
          <a:xfrm>
            <a:off x="11042345" y="4982430"/>
            <a:ext cx="1149655" cy="1276856"/>
          </a:xfrm>
          <a:prstGeom prst="rect">
            <a:avLst/>
          </a:prstGeom>
        </p:spPr>
      </p:pic>
      <p:pic>
        <p:nvPicPr>
          <p:cNvPr id="8" name="Immagine 7" descr="Immagine che contiene testo, schermata, rosso, Carattere&#10;&#10;Descrizione generata automaticamente">
            <a:extLst>
              <a:ext uri="{FF2B5EF4-FFF2-40B4-BE49-F238E27FC236}">
                <a16:creationId xmlns:a16="http://schemas.microsoft.com/office/drawing/2014/main" id="{29F2A932-9FE0-B4B6-CADA-84D3A36568E5}"/>
              </a:ext>
            </a:extLst>
          </p:cNvPr>
          <p:cNvPicPr>
            <a:picLocks noChangeAspect="1"/>
          </p:cNvPicPr>
          <p:nvPr/>
        </p:nvPicPr>
        <p:blipFill>
          <a:blip r:embed="rId6"/>
          <a:stretch>
            <a:fillRect/>
          </a:stretch>
        </p:blipFill>
        <p:spPr>
          <a:xfrm>
            <a:off x="0" y="5829808"/>
            <a:ext cx="12192000" cy="1040384"/>
          </a:xfrm>
          <a:prstGeom prst="rect">
            <a:avLst/>
          </a:prstGeom>
        </p:spPr>
      </p:pic>
    </p:spTree>
    <p:extLst>
      <p:ext uri="{BB962C8B-B14F-4D97-AF65-F5344CB8AC3E}">
        <p14:creationId xmlns:p14="http://schemas.microsoft.com/office/powerpoint/2010/main" val="3048972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C5D0EB-A16E-07A0-D3D6-9878521FB131}"/>
              </a:ext>
            </a:extLst>
          </p:cNvPr>
          <p:cNvSpPr txBox="1"/>
          <p:nvPr/>
        </p:nvSpPr>
        <p:spPr>
          <a:xfrm>
            <a:off x="873356" y="469480"/>
            <a:ext cx="4242930" cy="1200329"/>
          </a:xfrm>
          <a:prstGeom prst="rect">
            <a:avLst/>
          </a:prstGeom>
          <a:noFill/>
        </p:spPr>
        <p:txBody>
          <a:bodyPr wrap="square" lIns="91440" tIns="45720" rIns="91440" bIns="45720" rtlCol="0" anchor="t">
            <a:spAutoFit/>
          </a:bodyPr>
          <a:lstStyle>
            <a:defPPr>
              <a:defRPr lang="en-US"/>
            </a:defPPr>
            <a:lvl1pPr fontAlgn="base">
              <a:defRPr sz="3600">
                <a:solidFill>
                  <a:schemeClr val="accent2"/>
                </a:solidFill>
                <a:effectLst/>
                <a:latin typeface="Rufina" panose="02000503000000020004" pitchFamily="2" charset="0"/>
                <a:ea typeface="Jost SemiBold" pitchFamily="2" charset="0"/>
                <a:cs typeface="Arial" panose="020B0604020202020204" pitchFamily="34" charset="0"/>
              </a:defRPr>
            </a:lvl1pPr>
          </a:lstStyle>
          <a:p>
            <a:r>
              <a:rPr lang="en-US" dirty="0">
                <a:latin typeface="Arial"/>
                <a:cs typeface="Arial"/>
              </a:rPr>
              <a:t>Coffee Tasting – How to master it?</a:t>
            </a:r>
          </a:p>
        </p:txBody>
      </p:sp>
      <p:sp>
        <p:nvSpPr>
          <p:cNvPr id="5" name="TextBox 4">
            <a:extLst>
              <a:ext uri="{FF2B5EF4-FFF2-40B4-BE49-F238E27FC236}">
                <a16:creationId xmlns:a16="http://schemas.microsoft.com/office/drawing/2014/main" id="{0CBAB40A-A5CD-FAD2-D446-CDE2EE7B0EEA}"/>
              </a:ext>
            </a:extLst>
          </p:cNvPr>
          <p:cNvSpPr txBox="1"/>
          <p:nvPr/>
        </p:nvSpPr>
        <p:spPr>
          <a:xfrm>
            <a:off x="873356" y="1720687"/>
            <a:ext cx="4241186" cy="1345048"/>
          </a:xfrm>
          <a:prstGeom prst="rect">
            <a:avLst/>
          </a:prstGeom>
          <a:noFill/>
        </p:spPr>
        <p:txBody>
          <a:bodyPr wrap="square" lIns="91440" tIns="45720" rIns="91440" bIns="45720" rtlCol="0" anchor="t">
            <a:spAutoFit/>
          </a:bodyPr>
          <a:lstStyle>
            <a:defPPr>
              <a:defRPr lang="en-US"/>
            </a:defPPr>
            <a:lvl1pPr>
              <a:lnSpc>
                <a:spcPct val="150000"/>
              </a:lnSpc>
              <a:defRPr sz="1100">
                <a:solidFill>
                  <a:schemeClr val="accent2"/>
                </a:solidFill>
                <a:latin typeface="Oxygen" panose="02000503000000000000" pitchFamily="2" charset="0"/>
                <a:ea typeface="Open Sans" panose="020B0606030504020204" pitchFamily="34" charset="0"/>
                <a:cs typeface="Poppins" panose="00000500000000000000" pitchFamily="2" charset="0"/>
              </a:defRPr>
            </a:lvl1pPr>
          </a:lstStyle>
          <a:p>
            <a:r>
              <a:rPr lang="en-US" sz="1400">
                <a:latin typeface="Arial"/>
                <a:ea typeface="Open Sans"/>
                <a:cs typeface="Arial"/>
              </a:rPr>
              <a:t>To taste coffee, observe the grounds, grind and brew the coffee, inhale the aroma, sip and savor the flavor, assess the body and finish, and pay attention to portion control for caffeine sensitivity.</a:t>
            </a:r>
          </a:p>
        </p:txBody>
      </p:sp>
      <p:sp>
        <p:nvSpPr>
          <p:cNvPr id="6" name="TextBox 5">
            <a:extLst>
              <a:ext uri="{FF2B5EF4-FFF2-40B4-BE49-F238E27FC236}">
                <a16:creationId xmlns:a16="http://schemas.microsoft.com/office/drawing/2014/main" id="{4DBE7423-33CD-1490-C4D4-8778C2E1263A}"/>
              </a:ext>
            </a:extLst>
          </p:cNvPr>
          <p:cNvSpPr txBox="1"/>
          <p:nvPr/>
        </p:nvSpPr>
        <p:spPr>
          <a:xfrm>
            <a:off x="6328229" y="3685726"/>
            <a:ext cx="2476561" cy="338554"/>
          </a:xfrm>
          <a:prstGeom prst="rect">
            <a:avLst/>
          </a:prstGeom>
          <a:noFill/>
        </p:spPr>
        <p:txBody>
          <a:bodyPr vert="horz" wrap="square" lIns="91440" tIns="45720" rIns="91440" bIns="45720" rtlCol="0" anchor="t">
            <a:spAutoFit/>
          </a:bodyPr>
          <a:lstStyle>
            <a:defPPr>
              <a:defRPr lang="en-US"/>
            </a:defPPr>
            <a:lvl1pPr algn="ctr">
              <a:defRPr sz="14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l"/>
            <a:r>
              <a:rPr lang="en-US" sz="1600" dirty="0">
                <a:latin typeface="Arial"/>
                <a:cs typeface="Arial"/>
              </a:rPr>
              <a:t>APPERANCE</a:t>
            </a:r>
            <a:endParaRPr lang="en-US" sz="1600" dirty="0">
              <a:latin typeface="Arial" panose="020B0604020202020204" pitchFamily="34" charset="0"/>
            </a:endParaRPr>
          </a:p>
        </p:txBody>
      </p:sp>
      <p:sp>
        <p:nvSpPr>
          <p:cNvPr id="7" name="TextBox 6">
            <a:extLst>
              <a:ext uri="{FF2B5EF4-FFF2-40B4-BE49-F238E27FC236}">
                <a16:creationId xmlns:a16="http://schemas.microsoft.com/office/drawing/2014/main" id="{E81C8280-13B8-6A82-74F0-CC7C1191BE10}"/>
              </a:ext>
            </a:extLst>
          </p:cNvPr>
          <p:cNvSpPr txBox="1"/>
          <p:nvPr/>
        </p:nvSpPr>
        <p:spPr>
          <a:xfrm>
            <a:off x="6328229" y="3986212"/>
            <a:ext cx="2322532" cy="1668214"/>
          </a:xfrm>
          <a:prstGeom prst="rect">
            <a:avLst/>
          </a:prstGeom>
          <a:noFill/>
        </p:spPr>
        <p:txBody>
          <a:bodyPr wrap="square" lIns="91440" tIns="45720" rIns="91440" bIns="45720" rtlCol="0" anchor="t">
            <a:spAutoFit/>
          </a:bodyPr>
          <a:lstStyle>
            <a:defPPr>
              <a:defRPr lang="en-US"/>
            </a:defPPr>
            <a:lvl1pPr>
              <a:lnSpc>
                <a:spcPct val="150000"/>
              </a:lnSpc>
              <a:defRPr sz="1100">
                <a:solidFill>
                  <a:schemeClr val="accent2"/>
                </a:solidFill>
                <a:latin typeface="Oxygen" panose="02000503000000000000" pitchFamily="2" charset="0"/>
                <a:ea typeface="Open Sans" panose="020B0606030504020204" pitchFamily="34" charset="0"/>
                <a:cs typeface="Poppins" panose="00000500000000000000" pitchFamily="2" charset="0"/>
              </a:defRPr>
            </a:lvl1pPr>
          </a:lstStyle>
          <a:p>
            <a:pPr marL="285750" indent="-285750">
              <a:buFont typeface="Arial"/>
              <a:buChar char="•"/>
            </a:pPr>
            <a:r>
              <a:rPr lang="en-US" sz="1400">
                <a:latin typeface="Arial"/>
                <a:ea typeface="Open Sans"/>
                <a:cs typeface="Arial"/>
              </a:rPr>
              <a:t>Porosity of the cream</a:t>
            </a:r>
            <a:endParaRPr lang="it-IT"/>
          </a:p>
          <a:p>
            <a:pPr marL="285750" indent="-285750">
              <a:buFont typeface="Arial"/>
              <a:buChar char="•"/>
            </a:pPr>
            <a:r>
              <a:rPr lang="en-US" sz="1400">
                <a:latin typeface="Arial"/>
                <a:ea typeface="Open Sans"/>
                <a:cs typeface="Arial"/>
              </a:rPr>
              <a:t>Cream color</a:t>
            </a:r>
          </a:p>
          <a:p>
            <a:pPr marL="285750" indent="-285750">
              <a:buFont typeface="Arial"/>
              <a:buChar char="•"/>
            </a:pPr>
            <a:r>
              <a:rPr lang="en-US" sz="1400">
                <a:latin typeface="Arial"/>
                <a:ea typeface="Open Sans"/>
                <a:cs typeface="Arial"/>
              </a:rPr>
              <a:t>Cream shine</a:t>
            </a:r>
          </a:p>
          <a:p>
            <a:pPr marL="285750" indent="-285750">
              <a:buFont typeface="Arial"/>
              <a:buChar char="•"/>
            </a:pPr>
            <a:r>
              <a:rPr lang="en-US" sz="1400">
                <a:latin typeface="Arial"/>
                <a:ea typeface="Open Sans"/>
                <a:cs typeface="Arial"/>
              </a:rPr>
              <a:t>Cream design</a:t>
            </a:r>
          </a:p>
          <a:p>
            <a:pPr marL="285750" indent="-285750">
              <a:buFont typeface="Arial"/>
              <a:buChar char="•"/>
            </a:pPr>
            <a:r>
              <a:rPr lang="en-US" sz="1400">
                <a:latin typeface="Arial"/>
                <a:ea typeface="Open Sans"/>
                <a:cs typeface="Arial"/>
              </a:rPr>
              <a:t>Coffee color</a:t>
            </a:r>
            <a:endParaRPr lang="en-US" sz="1400" dirty="0">
              <a:latin typeface="Arial"/>
              <a:ea typeface="Open Sans"/>
              <a:cs typeface="Arial"/>
            </a:endParaRPr>
          </a:p>
        </p:txBody>
      </p:sp>
      <p:sp>
        <p:nvSpPr>
          <p:cNvPr id="8" name="TextBox 7">
            <a:extLst>
              <a:ext uri="{FF2B5EF4-FFF2-40B4-BE49-F238E27FC236}">
                <a16:creationId xmlns:a16="http://schemas.microsoft.com/office/drawing/2014/main" id="{FA97FD2B-BC25-A66B-37A3-F923B0B72657}"/>
              </a:ext>
            </a:extLst>
          </p:cNvPr>
          <p:cNvSpPr txBox="1"/>
          <p:nvPr/>
        </p:nvSpPr>
        <p:spPr>
          <a:xfrm>
            <a:off x="6328229" y="1240896"/>
            <a:ext cx="2137475" cy="338554"/>
          </a:xfrm>
          <a:prstGeom prst="rect">
            <a:avLst/>
          </a:prstGeom>
          <a:noFill/>
        </p:spPr>
        <p:txBody>
          <a:bodyPr vert="horz" wrap="square" lIns="91440" tIns="45720" rIns="91440" bIns="45720" rtlCol="0" anchor="t">
            <a:spAutoFit/>
          </a:bodyPr>
          <a:lstStyle>
            <a:defPPr>
              <a:defRPr lang="en-US"/>
            </a:defPPr>
            <a:lvl1pPr algn="ctr">
              <a:defRPr sz="14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l"/>
            <a:r>
              <a:rPr lang="en-US" sz="1600" dirty="0">
                <a:latin typeface="Arial"/>
                <a:cs typeface="Arial"/>
              </a:rPr>
              <a:t>FEEL</a:t>
            </a:r>
            <a:endParaRPr lang="en-US" sz="1600" dirty="0"/>
          </a:p>
        </p:txBody>
      </p:sp>
      <p:sp>
        <p:nvSpPr>
          <p:cNvPr id="9" name="TextBox 8">
            <a:extLst>
              <a:ext uri="{FF2B5EF4-FFF2-40B4-BE49-F238E27FC236}">
                <a16:creationId xmlns:a16="http://schemas.microsoft.com/office/drawing/2014/main" id="{99BFD62C-340E-3909-7B17-9769A82C1F2C}"/>
              </a:ext>
            </a:extLst>
          </p:cNvPr>
          <p:cNvSpPr txBox="1"/>
          <p:nvPr/>
        </p:nvSpPr>
        <p:spPr>
          <a:xfrm>
            <a:off x="6328229" y="1548426"/>
            <a:ext cx="2478133" cy="1668214"/>
          </a:xfrm>
          <a:prstGeom prst="rect">
            <a:avLst/>
          </a:prstGeom>
          <a:noFill/>
        </p:spPr>
        <p:txBody>
          <a:bodyPr wrap="square" lIns="91440" tIns="45720" rIns="91440" bIns="45720" rtlCol="0" anchor="t">
            <a:spAutoFit/>
          </a:bodyPr>
          <a:lstStyle>
            <a:defPPr>
              <a:defRPr lang="en-US"/>
            </a:defPPr>
            <a:lvl1pPr>
              <a:lnSpc>
                <a:spcPct val="150000"/>
              </a:lnSpc>
              <a:defRPr sz="1100">
                <a:solidFill>
                  <a:schemeClr val="accent2"/>
                </a:solidFill>
                <a:latin typeface="Oxygen" panose="02000503000000000000" pitchFamily="2" charset="0"/>
                <a:ea typeface="Open Sans" panose="020B0606030504020204" pitchFamily="34" charset="0"/>
                <a:cs typeface="Poppins" panose="00000500000000000000" pitchFamily="2" charset="0"/>
              </a:defRPr>
            </a:lvl1pPr>
          </a:lstStyle>
          <a:p>
            <a:pPr marL="285750" indent="-285750">
              <a:buFont typeface="Arial"/>
              <a:buChar char="•"/>
            </a:pPr>
            <a:r>
              <a:rPr lang="en-US" sz="1400" dirty="0">
                <a:latin typeface="Arial"/>
                <a:ea typeface="Open Sans"/>
                <a:cs typeface="Arial"/>
              </a:rPr>
              <a:t>Temperature</a:t>
            </a:r>
            <a:endParaRPr lang="it-IT"/>
          </a:p>
          <a:p>
            <a:pPr marL="285750" indent="-285750">
              <a:buFont typeface="Arial"/>
              <a:buChar char="•"/>
            </a:pPr>
            <a:r>
              <a:rPr lang="en-US" sz="1400" dirty="0">
                <a:latin typeface="Arial"/>
                <a:ea typeface="Open Sans"/>
                <a:cs typeface="Arial"/>
              </a:rPr>
              <a:t>Viscosity of the cream</a:t>
            </a:r>
          </a:p>
          <a:p>
            <a:pPr marL="285750" indent="-285750">
              <a:buFont typeface="Arial"/>
              <a:buChar char="•"/>
            </a:pPr>
            <a:r>
              <a:rPr lang="en-US" sz="1400" dirty="0">
                <a:latin typeface="Arial"/>
                <a:ea typeface="Open Sans"/>
                <a:cs typeface="Arial"/>
              </a:rPr>
              <a:t>Astringency</a:t>
            </a:r>
          </a:p>
          <a:p>
            <a:pPr marL="285750" indent="-285750">
              <a:buFont typeface="Arial"/>
              <a:buChar char="•"/>
            </a:pPr>
            <a:r>
              <a:rPr lang="en-US" sz="1400" dirty="0">
                <a:latin typeface="Arial"/>
                <a:ea typeface="Open Sans"/>
                <a:cs typeface="Arial"/>
              </a:rPr>
              <a:t>Acrid to the bite</a:t>
            </a:r>
          </a:p>
          <a:p>
            <a:pPr marL="171450" indent="-171450">
              <a:buFont typeface="Arial"/>
              <a:buChar char="•"/>
            </a:pPr>
            <a:endParaRPr lang="en-US" sz="1400" dirty="0">
              <a:latin typeface="Arial"/>
              <a:ea typeface="Open Sans"/>
              <a:cs typeface="Arial"/>
            </a:endParaRPr>
          </a:p>
        </p:txBody>
      </p:sp>
      <p:sp>
        <p:nvSpPr>
          <p:cNvPr id="10" name="TextBox 9">
            <a:extLst>
              <a:ext uri="{FF2B5EF4-FFF2-40B4-BE49-F238E27FC236}">
                <a16:creationId xmlns:a16="http://schemas.microsoft.com/office/drawing/2014/main" id="{79462837-7F08-B6F8-482C-AE95FF71206B}"/>
              </a:ext>
            </a:extLst>
          </p:cNvPr>
          <p:cNvSpPr txBox="1"/>
          <p:nvPr/>
        </p:nvSpPr>
        <p:spPr>
          <a:xfrm>
            <a:off x="9241390" y="3685726"/>
            <a:ext cx="2137475" cy="338554"/>
          </a:xfrm>
          <a:prstGeom prst="rect">
            <a:avLst/>
          </a:prstGeom>
          <a:noFill/>
        </p:spPr>
        <p:txBody>
          <a:bodyPr vert="horz" wrap="square" lIns="91440" tIns="45720" rIns="91440" bIns="45720" rtlCol="0" anchor="t">
            <a:spAutoFit/>
          </a:bodyPr>
          <a:lstStyle>
            <a:defPPr>
              <a:defRPr lang="en-US"/>
            </a:defPPr>
            <a:lvl1pPr algn="ctr">
              <a:defRPr sz="14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l"/>
            <a:r>
              <a:rPr lang="en-US" sz="1600" dirty="0">
                <a:latin typeface="Arial"/>
                <a:cs typeface="Arial"/>
              </a:rPr>
              <a:t>TASTE</a:t>
            </a:r>
          </a:p>
        </p:txBody>
      </p:sp>
      <p:sp>
        <p:nvSpPr>
          <p:cNvPr id="11" name="TextBox 10">
            <a:extLst>
              <a:ext uri="{FF2B5EF4-FFF2-40B4-BE49-F238E27FC236}">
                <a16:creationId xmlns:a16="http://schemas.microsoft.com/office/drawing/2014/main" id="{F66F8716-9B11-AE36-C16D-A22BBEF7482B}"/>
              </a:ext>
            </a:extLst>
          </p:cNvPr>
          <p:cNvSpPr txBox="1"/>
          <p:nvPr/>
        </p:nvSpPr>
        <p:spPr>
          <a:xfrm>
            <a:off x="9241390" y="3975327"/>
            <a:ext cx="2137475" cy="1668214"/>
          </a:xfrm>
          <a:prstGeom prst="rect">
            <a:avLst/>
          </a:prstGeom>
          <a:noFill/>
        </p:spPr>
        <p:txBody>
          <a:bodyPr wrap="square" lIns="91440" tIns="45720" rIns="91440" bIns="45720" rtlCol="0" anchor="t">
            <a:spAutoFit/>
          </a:bodyPr>
          <a:lstStyle>
            <a:defPPr>
              <a:defRPr lang="en-US"/>
            </a:defPPr>
            <a:lvl1pPr>
              <a:lnSpc>
                <a:spcPct val="150000"/>
              </a:lnSpc>
              <a:defRPr sz="1100">
                <a:solidFill>
                  <a:schemeClr val="accent2"/>
                </a:solidFill>
                <a:latin typeface="Oxygen" panose="02000503000000000000" pitchFamily="2" charset="0"/>
                <a:ea typeface="Open Sans" panose="020B0606030504020204" pitchFamily="34" charset="0"/>
                <a:cs typeface="Poppins" panose="00000500000000000000" pitchFamily="2" charset="0"/>
              </a:defRPr>
            </a:lvl1pPr>
          </a:lstStyle>
          <a:p>
            <a:pPr marL="285750" indent="-285750">
              <a:buFont typeface="Arial"/>
              <a:buChar char="•"/>
            </a:pPr>
            <a:r>
              <a:rPr lang="en-US" sz="1400" dirty="0">
                <a:latin typeface="Arial"/>
                <a:ea typeface="Open Sans"/>
                <a:cs typeface="Arial"/>
              </a:rPr>
              <a:t>Acidity</a:t>
            </a:r>
            <a:endParaRPr lang="it-IT" dirty="0"/>
          </a:p>
          <a:p>
            <a:pPr marL="285750" indent="-285750">
              <a:buFont typeface="Arial"/>
              <a:buChar char="•"/>
            </a:pPr>
            <a:r>
              <a:rPr lang="en-US" sz="1400" dirty="0">
                <a:latin typeface="Arial"/>
                <a:ea typeface="Open Sans"/>
                <a:cs typeface="Arial"/>
              </a:rPr>
              <a:t>Bitterness</a:t>
            </a:r>
          </a:p>
          <a:p>
            <a:pPr marL="285750" indent="-285750">
              <a:buFont typeface="Arial"/>
              <a:buChar char="•"/>
            </a:pPr>
            <a:r>
              <a:rPr lang="en-US" sz="1400" dirty="0">
                <a:latin typeface="Arial"/>
                <a:ea typeface="Open Sans"/>
                <a:cs typeface="Arial"/>
              </a:rPr>
              <a:t>Salty</a:t>
            </a:r>
          </a:p>
          <a:p>
            <a:pPr marL="285750" indent="-285750">
              <a:buFont typeface="Arial"/>
              <a:buChar char="•"/>
            </a:pPr>
            <a:r>
              <a:rPr lang="en-US" sz="1400" dirty="0">
                <a:latin typeface="Arial"/>
                <a:ea typeface="Open Sans"/>
                <a:cs typeface="Arial"/>
              </a:rPr>
              <a:t>Sweet</a:t>
            </a:r>
          </a:p>
          <a:p>
            <a:pPr marL="285750" indent="-285750">
              <a:buFont typeface="Arial"/>
              <a:buChar char="•"/>
            </a:pPr>
            <a:r>
              <a:rPr lang="en-US" sz="1400" dirty="0">
                <a:latin typeface="Arial"/>
                <a:ea typeface="Open Sans"/>
                <a:cs typeface="Arial"/>
              </a:rPr>
              <a:t>Persistence</a:t>
            </a:r>
            <a:endParaRPr lang="en-US"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5580699-6CC4-1047-10B8-7D11A76A3D90}"/>
              </a:ext>
            </a:extLst>
          </p:cNvPr>
          <p:cNvSpPr txBox="1"/>
          <p:nvPr/>
        </p:nvSpPr>
        <p:spPr>
          <a:xfrm>
            <a:off x="9241390" y="1240896"/>
            <a:ext cx="2137475" cy="338554"/>
          </a:xfrm>
          <a:prstGeom prst="rect">
            <a:avLst/>
          </a:prstGeom>
          <a:noFill/>
        </p:spPr>
        <p:txBody>
          <a:bodyPr vert="horz" wrap="square" lIns="91440" tIns="45720" rIns="91440" bIns="45720" rtlCol="0" anchor="t">
            <a:spAutoFit/>
          </a:bodyPr>
          <a:lstStyle>
            <a:defPPr>
              <a:defRPr lang="en-US"/>
            </a:defPPr>
            <a:lvl1pPr algn="ctr">
              <a:defRPr sz="14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l"/>
            <a:r>
              <a:rPr lang="en-US" sz="1600" dirty="0">
                <a:latin typeface="Arial"/>
                <a:cs typeface="Arial"/>
              </a:rPr>
              <a:t>SCENT</a:t>
            </a:r>
            <a:endParaRPr lang="en-US" sz="1600" dirty="0">
              <a:latin typeface="Arial" panose="020B0604020202020204" pitchFamily="34" charset="0"/>
            </a:endParaRPr>
          </a:p>
        </p:txBody>
      </p:sp>
      <p:sp>
        <p:nvSpPr>
          <p:cNvPr id="13" name="TextBox 12">
            <a:extLst>
              <a:ext uri="{FF2B5EF4-FFF2-40B4-BE49-F238E27FC236}">
                <a16:creationId xmlns:a16="http://schemas.microsoft.com/office/drawing/2014/main" id="{EF3A0A20-2DC4-94C5-493D-A60AC0EF2C53}"/>
              </a:ext>
            </a:extLst>
          </p:cNvPr>
          <p:cNvSpPr txBox="1"/>
          <p:nvPr/>
        </p:nvSpPr>
        <p:spPr>
          <a:xfrm>
            <a:off x="9241390" y="1530497"/>
            <a:ext cx="2137475" cy="1668214"/>
          </a:xfrm>
          <a:prstGeom prst="rect">
            <a:avLst/>
          </a:prstGeom>
          <a:noFill/>
        </p:spPr>
        <p:txBody>
          <a:bodyPr wrap="square" lIns="91440" tIns="45720" rIns="91440" bIns="45720" rtlCol="0" anchor="t">
            <a:spAutoFit/>
          </a:bodyPr>
          <a:lstStyle>
            <a:defPPr>
              <a:defRPr lang="en-US"/>
            </a:defPPr>
            <a:lvl1pPr>
              <a:lnSpc>
                <a:spcPct val="150000"/>
              </a:lnSpc>
              <a:defRPr sz="1100">
                <a:solidFill>
                  <a:schemeClr val="accent2"/>
                </a:solidFill>
                <a:latin typeface="Oxygen" panose="02000503000000000000" pitchFamily="2" charset="0"/>
                <a:ea typeface="Open Sans" panose="020B0606030504020204" pitchFamily="34" charset="0"/>
                <a:cs typeface="Poppins" panose="00000500000000000000" pitchFamily="2" charset="0"/>
              </a:defRPr>
            </a:lvl1pPr>
          </a:lstStyle>
          <a:p>
            <a:pPr marL="285750" indent="-285750">
              <a:buFont typeface="Arial"/>
              <a:buChar char="•"/>
            </a:pPr>
            <a:r>
              <a:rPr lang="en-US" sz="1400">
                <a:latin typeface="Arial"/>
                <a:ea typeface="Open Sans"/>
                <a:cs typeface="Arial"/>
              </a:rPr>
              <a:t>Roasting aromas</a:t>
            </a:r>
            <a:endParaRPr lang="it-IT"/>
          </a:p>
          <a:p>
            <a:pPr marL="285750" indent="-285750">
              <a:buFont typeface="Arial"/>
              <a:buChar char="•"/>
            </a:pPr>
            <a:r>
              <a:rPr lang="en-US" sz="1400" dirty="0">
                <a:latin typeface="Arial"/>
                <a:ea typeface="Open Sans"/>
                <a:cs typeface="Arial"/>
              </a:rPr>
              <a:t>Nuts / seeds</a:t>
            </a:r>
          </a:p>
          <a:p>
            <a:pPr marL="285750" indent="-285750">
              <a:buFont typeface="Arial"/>
              <a:buChar char="•"/>
            </a:pPr>
            <a:r>
              <a:rPr lang="en-US" sz="1400" dirty="0">
                <a:latin typeface="Arial"/>
                <a:ea typeface="Open Sans"/>
                <a:cs typeface="Arial"/>
              </a:rPr>
              <a:t>Wood / resins</a:t>
            </a:r>
          </a:p>
          <a:p>
            <a:pPr marL="285750" indent="-285750">
              <a:buFont typeface="Arial"/>
              <a:buChar char="•"/>
            </a:pPr>
            <a:r>
              <a:rPr lang="en-US" sz="1400" dirty="0">
                <a:latin typeface="Arial"/>
                <a:ea typeface="Open Sans"/>
                <a:cs typeface="Arial"/>
              </a:rPr>
              <a:t>Fruits</a:t>
            </a:r>
          </a:p>
          <a:p>
            <a:pPr marL="285750" indent="-285750">
              <a:buFont typeface="Arial"/>
              <a:buChar char="•"/>
            </a:pPr>
            <a:r>
              <a:rPr lang="en-US" sz="1400" dirty="0">
                <a:latin typeface="Arial"/>
                <a:ea typeface="Open Sans"/>
                <a:cs typeface="Arial"/>
              </a:rPr>
              <a:t>Flowers</a:t>
            </a:r>
            <a:endParaRPr lang="en-US" sz="1400" dirty="0">
              <a:latin typeface="Arial"/>
              <a:cs typeface="Arial"/>
            </a:endParaRPr>
          </a:p>
        </p:txBody>
      </p:sp>
      <p:cxnSp>
        <p:nvCxnSpPr>
          <p:cNvPr id="17" name="Straight Connector 16">
            <a:extLst>
              <a:ext uri="{FF2B5EF4-FFF2-40B4-BE49-F238E27FC236}">
                <a16:creationId xmlns:a16="http://schemas.microsoft.com/office/drawing/2014/main" id="{D84615DD-4FD5-ADE4-48E8-F8F0DEA361CF}"/>
              </a:ext>
            </a:extLst>
          </p:cNvPr>
          <p:cNvCxnSpPr>
            <a:cxnSpLocks/>
          </p:cNvCxnSpPr>
          <p:nvPr/>
        </p:nvCxnSpPr>
        <p:spPr>
          <a:xfrm>
            <a:off x="6412117" y="3376658"/>
            <a:ext cx="47511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Picture Placeholder 18" descr="Immagine che contiene persona, vestiti, Viso umano, interno&#10;&#10;Descrizione generata automaticamente">
            <a:extLst>
              <a:ext uri="{FF2B5EF4-FFF2-40B4-BE49-F238E27FC236}">
                <a16:creationId xmlns:a16="http://schemas.microsoft.com/office/drawing/2014/main" id="{AFFB2B01-3143-350C-50F2-EEF8AFB3DAE9}"/>
              </a:ext>
            </a:extLst>
          </p:cNvPr>
          <p:cNvPicPr>
            <a:picLocks noGrp="1" noChangeAspect="1"/>
          </p:cNvPicPr>
          <p:nvPr>
            <p:ph type="pic" sz="quarter" idx="13"/>
          </p:nvPr>
        </p:nvPicPr>
        <p:blipFill>
          <a:blip r:embed="rId2"/>
          <a:srcRect t="3936" b="3936"/>
          <a:stretch>
            <a:fillRect/>
          </a:stretch>
        </p:blipFill>
        <p:spPr>
          <a:xfrm>
            <a:off x="873356" y="3267923"/>
            <a:ext cx="4241185" cy="2604860"/>
          </a:xfrm>
        </p:spPr>
      </p:pic>
      <p:pic>
        <p:nvPicPr>
          <p:cNvPr id="25" name="Graphic 24">
            <a:extLst>
              <a:ext uri="{FF2B5EF4-FFF2-40B4-BE49-F238E27FC236}">
                <a16:creationId xmlns:a16="http://schemas.microsoft.com/office/drawing/2014/main" id="{3658AC43-962C-5398-B758-EF43BE9E817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7663" r="33008" b="1"/>
          <a:stretch/>
        </p:blipFill>
        <p:spPr>
          <a:xfrm>
            <a:off x="11037693" y="4246"/>
            <a:ext cx="1153437" cy="1289719"/>
          </a:xfrm>
          <a:prstGeom prst="rect">
            <a:avLst/>
          </a:prstGeom>
        </p:spPr>
      </p:pic>
      <p:pic>
        <p:nvPicPr>
          <p:cNvPr id="3" name="Immagine 2" descr="Immagine che contiene testo, schermata, rosso, Carattere&#10;&#10;Descrizione generata automaticamente">
            <a:extLst>
              <a:ext uri="{FF2B5EF4-FFF2-40B4-BE49-F238E27FC236}">
                <a16:creationId xmlns:a16="http://schemas.microsoft.com/office/drawing/2014/main" id="{16782955-5713-64D3-C597-121DAF656775}"/>
              </a:ext>
            </a:extLst>
          </p:cNvPr>
          <p:cNvPicPr>
            <a:picLocks noChangeAspect="1"/>
          </p:cNvPicPr>
          <p:nvPr/>
        </p:nvPicPr>
        <p:blipFill>
          <a:blip r:embed="rId5"/>
          <a:stretch>
            <a:fillRect/>
          </a:stretch>
        </p:blipFill>
        <p:spPr>
          <a:xfrm>
            <a:off x="0" y="5829808"/>
            <a:ext cx="12192000" cy="1040384"/>
          </a:xfrm>
          <a:prstGeom prst="rect">
            <a:avLst/>
          </a:prstGeom>
        </p:spPr>
      </p:pic>
      <p:cxnSp>
        <p:nvCxnSpPr>
          <p:cNvPr id="14" name="Straight Connector 16">
            <a:extLst>
              <a:ext uri="{FF2B5EF4-FFF2-40B4-BE49-F238E27FC236}">
                <a16:creationId xmlns:a16="http://schemas.microsoft.com/office/drawing/2014/main" id="{1F99F14D-4756-47EA-13A4-A367A63CD317}"/>
              </a:ext>
            </a:extLst>
          </p:cNvPr>
          <p:cNvCxnSpPr>
            <a:cxnSpLocks/>
          </p:cNvCxnSpPr>
          <p:nvPr/>
        </p:nvCxnSpPr>
        <p:spPr>
          <a:xfrm flipH="1">
            <a:off x="8819457" y="904962"/>
            <a:ext cx="112" cy="499333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51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2DBB716-3C0A-D804-030B-45D8056DCCE5}"/>
              </a:ext>
            </a:extLst>
          </p:cNvPr>
          <p:cNvSpPr txBox="1"/>
          <p:nvPr/>
        </p:nvSpPr>
        <p:spPr>
          <a:xfrm>
            <a:off x="924780" y="845305"/>
            <a:ext cx="4642362" cy="646331"/>
          </a:xfrm>
          <a:prstGeom prst="rect">
            <a:avLst/>
          </a:prstGeom>
          <a:noFill/>
        </p:spPr>
        <p:txBody>
          <a:bodyPr wrap="square" lIns="91440" tIns="45720" rIns="91440" bIns="45720" rtlCol="0" anchor="t">
            <a:spAutoFit/>
          </a:bodyPr>
          <a:lstStyle>
            <a:defPPr>
              <a:defRPr lang="en-US"/>
            </a:defPPr>
            <a:lvl1pPr fontAlgn="base">
              <a:defRPr sz="3600">
                <a:solidFill>
                  <a:schemeClr val="accent2"/>
                </a:solidFill>
                <a:effectLst/>
                <a:latin typeface="Rufina" panose="02000503000000020004" pitchFamily="2" charset="0"/>
                <a:ea typeface="Jost SemiBold" pitchFamily="2" charset="0"/>
                <a:cs typeface="Arial" panose="020B0604020202020204" pitchFamily="34" charset="0"/>
              </a:defRPr>
            </a:lvl1pPr>
          </a:lstStyle>
          <a:p>
            <a:r>
              <a:rPr lang="en-US" dirty="0">
                <a:latin typeface="Arial"/>
                <a:cs typeface="Arial"/>
              </a:rPr>
              <a:t>Speciale</a:t>
            </a:r>
            <a:endParaRPr lang="en-US" dirty="0">
              <a:latin typeface="Arial" panose="020B0604020202020204" pitchFamily="34" charset="0"/>
            </a:endParaRPr>
          </a:p>
        </p:txBody>
      </p:sp>
      <p:pic>
        <p:nvPicPr>
          <p:cNvPr id="21" name="Picture Placeholder 20" descr="Immagine che contiene cibo, Spuntino, testo, patatina&#10;&#10;Descrizione generata automaticamente">
            <a:extLst>
              <a:ext uri="{FF2B5EF4-FFF2-40B4-BE49-F238E27FC236}">
                <a16:creationId xmlns:a16="http://schemas.microsoft.com/office/drawing/2014/main" id="{86840A13-CE16-3B62-4BEE-B011759B1A9D}"/>
              </a:ext>
            </a:extLst>
          </p:cNvPr>
          <p:cNvPicPr>
            <a:picLocks noGrp="1" noChangeAspect="1"/>
          </p:cNvPicPr>
          <p:nvPr>
            <p:ph type="pic" sz="quarter" idx="12"/>
          </p:nvPr>
        </p:nvPicPr>
        <p:blipFill rotWithShape="1">
          <a:blip r:embed="rId2"/>
          <a:srcRect l="20477" r="20477"/>
          <a:stretch/>
        </p:blipFill>
        <p:spPr>
          <a:xfrm>
            <a:off x="7020961" y="497114"/>
            <a:ext cx="3724000" cy="5410200"/>
          </a:xfrm>
        </p:spPr>
      </p:pic>
      <p:pic>
        <p:nvPicPr>
          <p:cNvPr id="14" name="Immagine 13" descr="Immagine che contiene testo, schermata, rosso, Carattere&#10;&#10;Descrizione generata automaticamente">
            <a:extLst>
              <a:ext uri="{FF2B5EF4-FFF2-40B4-BE49-F238E27FC236}">
                <a16:creationId xmlns:a16="http://schemas.microsoft.com/office/drawing/2014/main" id="{8A26A086-B9EE-9426-5A28-B81B0294FD32}"/>
              </a:ext>
            </a:extLst>
          </p:cNvPr>
          <p:cNvPicPr>
            <a:picLocks noChangeAspect="1"/>
          </p:cNvPicPr>
          <p:nvPr/>
        </p:nvPicPr>
        <p:blipFill>
          <a:blip r:embed="rId3"/>
          <a:stretch>
            <a:fillRect/>
          </a:stretch>
        </p:blipFill>
        <p:spPr>
          <a:xfrm>
            <a:off x="0" y="5829808"/>
            <a:ext cx="12192000" cy="1040384"/>
          </a:xfrm>
          <a:prstGeom prst="rect">
            <a:avLst/>
          </a:prstGeom>
        </p:spPr>
      </p:pic>
      <p:pic>
        <p:nvPicPr>
          <p:cNvPr id="16" name="Graphic 12">
            <a:extLst>
              <a:ext uri="{FF2B5EF4-FFF2-40B4-BE49-F238E27FC236}">
                <a16:creationId xmlns:a16="http://schemas.microsoft.com/office/drawing/2014/main" id="{CB035DC4-D89A-0F97-1FCA-BD8033E831E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2723" b="27844"/>
          <a:stretch/>
        </p:blipFill>
        <p:spPr>
          <a:xfrm>
            <a:off x="11042345" y="4982430"/>
            <a:ext cx="1149655" cy="1276856"/>
          </a:xfrm>
          <a:prstGeom prst="rect">
            <a:avLst/>
          </a:prstGeom>
        </p:spPr>
      </p:pic>
      <p:cxnSp>
        <p:nvCxnSpPr>
          <p:cNvPr id="19" name="Straight Connector 2">
            <a:extLst>
              <a:ext uri="{FF2B5EF4-FFF2-40B4-BE49-F238E27FC236}">
                <a16:creationId xmlns:a16="http://schemas.microsoft.com/office/drawing/2014/main" id="{9337F8DC-D957-BF14-FD5E-FEC215DC00B0}"/>
              </a:ext>
            </a:extLst>
          </p:cNvPr>
          <p:cNvCxnSpPr>
            <a:cxnSpLocks/>
          </p:cNvCxnSpPr>
          <p:nvPr/>
        </p:nvCxnSpPr>
        <p:spPr>
          <a:xfrm>
            <a:off x="1054287" y="5046858"/>
            <a:ext cx="4139670" cy="0"/>
          </a:xfrm>
          <a:prstGeom prst="line">
            <a:avLst/>
          </a:prstGeom>
          <a:ln w="101600" cap="sq">
            <a:solidFill>
              <a:srgbClr val="164134">
                <a:alpha val="50196"/>
              </a:srgbClr>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3">
            <a:extLst>
              <a:ext uri="{FF2B5EF4-FFF2-40B4-BE49-F238E27FC236}">
                <a16:creationId xmlns:a16="http://schemas.microsoft.com/office/drawing/2014/main" id="{AC3CD5FC-6755-C395-1D76-C56450889D08}"/>
              </a:ext>
            </a:extLst>
          </p:cNvPr>
          <p:cNvCxnSpPr>
            <a:cxnSpLocks/>
          </p:cNvCxnSpPr>
          <p:nvPr/>
        </p:nvCxnSpPr>
        <p:spPr>
          <a:xfrm>
            <a:off x="1055948" y="5046857"/>
            <a:ext cx="4125719" cy="1"/>
          </a:xfrm>
          <a:prstGeom prst="line">
            <a:avLst/>
          </a:prstGeom>
          <a:ln w="101600"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25" name="TextBox 4">
            <a:extLst>
              <a:ext uri="{FF2B5EF4-FFF2-40B4-BE49-F238E27FC236}">
                <a16:creationId xmlns:a16="http://schemas.microsoft.com/office/drawing/2014/main" id="{EB55C2E3-2500-2277-970A-CAB876723DDE}"/>
              </a:ext>
            </a:extLst>
          </p:cNvPr>
          <p:cNvSpPr txBox="1"/>
          <p:nvPr/>
        </p:nvSpPr>
        <p:spPr>
          <a:xfrm>
            <a:off x="923285" y="4648589"/>
            <a:ext cx="3577586" cy="276999"/>
          </a:xfrm>
          <a:prstGeom prst="rect">
            <a:avLst/>
          </a:prstGeom>
          <a:noFill/>
        </p:spPr>
        <p:txBody>
          <a:bodyPr vert="horz" wrap="square" lIns="91440" tIns="45720" rIns="91440" bIns="45720" rtlCol="0" anchor="t">
            <a:spAutoFit/>
          </a:bodyPr>
          <a:lstStyle>
            <a:defPPr>
              <a:defRPr lang="en-US"/>
            </a:defPPr>
            <a:lvl1pPr algn="ctr">
              <a:defRPr sz="12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l"/>
            <a:r>
              <a:rPr lang="en-US" dirty="0">
                <a:latin typeface="Arial"/>
                <a:cs typeface="Arial"/>
              </a:rPr>
              <a:t>ARABICA</a:t>
            </a:r>
          </a:p>
        </p:txBody>
      </p:sp>
      <p:sp>
        <p:nvSpPr>
          <p:cNvPr id="27" name="TextBox 5">
            <a:extLst>
              <a:ext uri="{FF2B5EF4-FFF2-40B4-BE49-F238E27FC236}">
                <a16:creationId xmlns:a16="http://schemas.microsoft.com/office/drawing/2014/main" id="{60580414-B5C9-6C3D-0B0F-8EEA1933A219}"/>
              </a:ext>
            </a:extLst>
          </p:cNvPr>
          <p:cNvSpPr txBox="1"/>
          <p:nvPr/>
        </p:nvSpPr>
        <p:spPr>
          <a:xfrm>
            <a:off x="4735081" y="4648589"/>
            <a:ext cx="650795" cy="276999"/>
          </a:xfrm>
          <a:prstGeom prst="rect">
            <a:avLst/>
          </a:prstGeom>
          <a:noFill/>
        </p:spPr>
        <p:txBody>
          <a:bodyPr vert="horz" wrap="square" lIns="91440" tIns="45720" rIns="91440" bIns="45720" rtlCol="0" anchor="t">
            <a:spAutoFit/>
          </a:bodyPr>
          <a:lstStyle>
            <a:defPPr>
              <a:defRPr lang="en-US"/>
            </a:defPPr>
            <a:lvl1pPr algn="ctr">
              <a:defRPr sz="12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l"/>
            <a:r>
              <a:rPr lang="en-US" dirty="0">
                <a:latin typeface="Oxygen"/>
                <a:cs typeface="Arial"/>
              </a:rPr>
              <a:t>100%</a:t>
            </a:r>
          </a:p>
        </p:txBody>
      </p:sp>
      <p:sp>
        <p:nvSpPr>
          <p:cNvPr id="29" name="TextBox 10">
            <a:extLst>
              <a:ext uri="{FF2B5EF4-FFF2-40B4-BE49-F238E27FC236}">
                <a16:creationId xmlns:a16="http://schemas.microsoft.com/office/drawing/2014/main" id="{B733D5F5-D953-010E-65BD-8F49DF60F4C3}"/>
              </a:ext>
            </a:extLst>
          </p:cNvPr>
          <p:cNvSpPr txBox="1"/>
          <p:nvPr/>
        </p:nvSpPr>
        <p:spPr>
          <a:xfrm>
            <a:off x="924780" y="1572053"/>
            <a:ext cx="5293367" cy="2945358"/>
          </a:xfrm>
          <a:prstGeom prst="rect">
            <a:avLst/>
          </a:prstGeom>
          <a:noFill/>
        </p:spPr>
        <p:txBody>
          <a:bodyPr wrap="square" lIns="91440" tIns="45720" rIns="91440" bIns="45720" rtlCol="0" anchor="t">
            <a:spAutoFit/>
          </a:bodyPr>
          <a:lstStyle>
            <a:defPPr>
              <a:defRPr lang="en-US"/>
            </a:defPPr>
            <a:lvl1pPr>
              <a:lnSpc>
                <a:spcPct val="150000"/>
              </a:lnSpc>
              <a:defRPr sz="1100">
                <a:solidFill>
                  <a:schemeClr val="accent2"/>
                </a:solidFill>
                <a:latin typeface="Oxygen" panose="02000503000000000000" pitchFamily="2" charset="0"/>
                <a:ea typeface="Open Sans" panose="020B0606030504020204" pitchFamily="34" charset="0"/>
                <a:cs typeface="Poppins" panose="00000500000000000000" pitchFamily="2" charset="0"/>
              </a:defRPr>
            </a:lvl1pPr>
          </a:lstStyle>
          <a:p>
            <a:pPr>
              <a:spcBef>
                <a:spcPts val="1200"/>
              </a:spcBef>
            </a:pPr>
            <a:r>
              <a:rPr lang="fr-FR" sz="1400" dirty="0" err="1">
                <a:latin typeface="Arial"/>
                <a:ea typeface="Open Sans"/>
                <a:cs typeface="Arial"/>
              </a:rPr>
              <a:t>Speciale</a:t>
            </a:r>
            <a:r>
              <a:rPr lang="fr-FR" sz="1400" dirty="0">
                <a:latin typeface="Arial"/>
                <a:ea typeface="Open Sans"/>
                <a:cs typeface="Arial"/>
              </a:rPr>
              <a:t>, une symphonie de grains d'arabica d'Amérique centrale, est un café qui danse sur la langue avec ses notes douces et fruitées.</a:t>
            </a:r>
          </a:p>
          <a:p>
            <a:pPr>
              <a:spcBef>
                <a:spcPts val="1200"/>
              </a:spcBef>
            </a:pPr>
            <a:r>
              <a:rPr lang="fr-FR" sz="1400" dirty="0">
                <a:latin typeface="Arial"/>
                <a:ea typeface="Open Sans"/>
                <a:cs typeface="Arial"/>
              </a:rPr>
              <a:t>L'équilibre délicat entre l'acidité et la douceur crée une tasse harmonieuse, à la fois vivifiante et réconfortante. </a:t>
            </a:r>
          </a:p>
          <a:p>
            <a:pPr>
              <a:spcBef>
                <a:spcPts val="1200"/>
              </a:spcBef>
            </a:pPr>
            <a:r>
              <a:rPr lang="fr-FR" sz="1400" dirty="0">
                <a:latin typeface="Arial"/>
                <a:ea typeface="Open Sans"/>
                <a:cs typeface="Arial"/>
              </a:rPr>
              <a:t>Avec un corps moyen et une finale douce, </a:t>
            </a:r>
            <a:r>
              <a:rPr lang="fr-FR" sz="1400" dirty="0" err="1">
                <a:latin typeface="Arial"/>
                <a:ea typeface="Open Sans"/>
                <a:cs typeface="Arial"/>
              </a:rPr>
              <a:t>Speciale</a:t>
            </a:r>
            <a:r>
              <a:rPr lang="fr-FR" sz="1400" dirty="0">
                <a:latin typeface="Arial"/>
                <a:ea typeface="Open Sans"/>
                <a:cs typeface="Arial"/>
              </a:rPr>
              <a:t> est un café polyvalent qui peut être dégusté noir ou avec du lait, ce qui en fait un choix parfait pour tout amateur de café.</a:t>
            </a:r>
            <a:endParaRPr lang="it-IT" dirty="0"/>
          </a:p>
        </p:txBody>
      </p:sp>
    </p:spTree>
    <p:extLst>
      <p:ext uri="{BB962C8B-B14F-4D97-AF65-F5344CB8AC3E}">
        <p14:creationId xmlns:p14="http://schemas.microsoft.com/office/powerpoint/2010/main" val="3627808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Immagine che contiene testo, schermata, rosso, Carattere&#10;&#10;Descrizione generata automaticamente">
            <a:extLst>
              <a:ext uri="{FF2B5EF4-FFF2-40B4-BE49-F238E27FC236}">
                <a16:creationId xmlns:a16="http://schemas.microsoft.com/office/drawing/2014/main" id="{8A26A086-B9EE-9426-5A28-B81B0294FD32}"/>
              </a:ext>
            </a:extLst>
          </p:cNvPr>
          <p:cNvPicPr>
            <a:picLocks noChangeAspect="1"/>
          </p:cNvPicPr>
          <p:nvPr/>
        </p:nvPicPr>
        <p:blipFill>
          <a:blip r:embed="rId2"/>
          <a:stretch>
            <a:fillRect/>
          </a:stretch>
        </p:blipFill>
        <p:spPr>
          <a:xfrm>
            <a:off x="0" y="5829808"/>
            <a:ext cx="12192000" cy="1040384"/>
          </a:xfrm>
          <a:prstGeom prst="rect">
            <a:avLst/>
          </a:prstGeom>
        </p:spPr>
      </p:pic>
      <p:sp>
        <p:nvSpPr>
          <p:cNvPr id="5" name="Titre 1">
            <a:extLst>
              <a:ext uri="{FF2B5EF4-FFF2-40B4-BE49-F238E27FC236}">
                <a16:creationId xmlns:a16="http://schemas.microsoft.com/office/drawing/2014/main" id="{E45F2F44-F2F6-6C8C-CD56-3C46F6718E0A}"/>
              </a:ext>
            </a:extLst>
          </p:cNvPr>
          <p:cNvSpPr txBox="1">
            <a:spLocks/>
          </p:cNvSpPr>
          <p:nvPr/>
        </p:nvSpPr>
        <p:spPr>
          <a:xfrm>
            <a:off x="1763554" y="753155"/>
            <a:ext cx="5590392" cy="996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1pPr>
            <a:lvl2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2pPr>
            <a:lvl3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3pPr>
            <a:lvl4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4pPr>
            <a:lvl5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5pPr>
            <a:lvl6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6pPr>
            <a:lvl7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7pPr>
            <a:lvl8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8pPr>
            <a:lvl9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9pPr>
          </a:lstStyle>
          <a:p>
            <a:pPr lvl="0"/>
            <a:r>
              <a:rPr lang="fr-CH" sz="2400" kern="0" dirty="0">
                <a:solidFill>
                  <a:srgbClr val="E2001A"/>
                </a:solidFill>
              </a:rPr>
              <a:t>Fromage de chèvre frais</a:t>
            </a:r>
            <a:endParaRPr kumimoji="0" lang="fr-CH" sz="2400" b="1" i="0" u="none" strike="noStrike" kern="0" cap="none" spc="0" normalizeH="0" baseline="0" noProof="0" dirty="0">
              <a:ln>
                <a:noFill/>
              </a:ln>
              <a:solidFill>
                <a:srgbClr val="E2001A"/>
              </a:solidFill>
              <a:effectLst/>
              <a:uLnTx/>
              <a:uFillTx/>
              <a:latin typeface="HelveticaNeueLT Std Med"/>
              <a:sym typeface="HelveticaNeueLT Std Med"/>
            </a:endParaRPr>
          </a:p>
        </p:txBody>
      </p:sp>
      <p:pic>
        <p:nvPicPr>
          <p:cNvPr id="7" name="Image 6">
            <a:extLst>
              <a:ext uri="{FF2B5EF4-FFF2-40B4-BE49-F238E27FC236}">
                <a16:creationId xmlns:a16="http://schemas.microsoft.com/office/drawing/2014/main" id="{1A97A446-B378-3AB0-C82E-968990ADBD75}"/>
              </a:ext>
            </a:extLst>
          </p:cNvPr>
          <p:cNvPicPr>
            <a:picLocks noChangeAspect="1"/>
          </p:cNvPicPr>
          <p:nvPr/>
        </p:nvPicPr>
        <p:blipFill>
          <a:blip r:embed="rId3"/>
          <a:stretch>
            <a:fillRect/>
          </a:stretch>
        </p:blipFill>
        <p:spPr>
          <a:xfrm>
            <a:off x="8083695" y="1636660"/>
            <a:ext cx="2914141" cy="2670279"/>
          </a:xfrm>
          <a:prstGeom prst="rect">
            <a:avLst/>
          </a:prstGeom>
        </p:spPr>
      </p:pic>
      <p:sp>
        <p:nvSpPr>
          <p:cNvPr id="8" name="Espace réservé du texte 2">
            <a:extLst>
              <a:ext uri="{FF2B5EF4-FFF2-40B4-BE49-F238E27FC236}">
                <a16:creationId xmlns:a16="http://schemas.microsoft.com/office/drawing/2014/main" id="{57D6C8C3-A1D3-2689-5671-D35937F7EDD6}"/>
              </a:ext>
            </a:extLst>
          </p:cNvPr>
          <p:cNvSpPr txBox="1">
            <a:spLocks/>
          </p:cNvSpPr>
          <p:nvPr/>
        </p:nvSpPr>
        <p:spPr>
          <a:xfrm>
            <a:off x="1763554" y="1652759"/>
            <a:ext cx="5825966" cy="3700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914400" rtl="0" latinLnBrk="0">
              <a:lnSpc>
                <a:spcPts val="2400"/>
              </a:lnSpc>
              <a:spcBef>
                <a:spcPts val="0"/>
              </a:spcBef>
              <a:spcAft>
                <a:spcPts val="0"/>
              </a:spcAft>
              <a:buClrTx/>
              <a:buSzTx/>
              <a:buFontTx/>
              <a:buNone/>
              <a:tabLst/>
              <a:defRPr sz="2000" b="0" i="0" u="none" strike="noStrike" cap="none" spc="0" baseline="0">
                <a:solidFill>
                  <a:srgbClr val="4D4D4D"/>
                </a:solidFill>
                <a:uFillTx/>
                <a:latin typeface="+mj-lt"/>
                <a:ea typeface="+mj-ea"/>
                <a:cs typeface="+mj-cs"/>
                <a:sym typeface="HelveticaNeueLT Std"/>
              </a:defRPr>
            </a:lvl1pPr>
            <a:lvl2pPr marL="569912" marR="0" indent="-209550"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2pPr>
            <a:lvl3pPr marL="990600" marR="0" indent="-269875"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3pPr>
            <a:lvl4pPr marL="1435100" marR="0" indent="-361950"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4pPr>
            <a:lvl5pPr marL="1795463" marR="0" indent="-268287"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5pPr>
            <a:lvl6pPr marL="25146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6pPr>
            <a:lvl7pPr marL="29718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7pPr>
            <a:lvl8pPr marL="34290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8pPr>
            <a:lvl9pPr marL="38862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9pPr>
          </a:lstStyle>
          <a:p>
            <a:pPr marL="342900" lvl="0" indent="-342900">
              <a:buFont typeface="Arial" panose="020B0604020202020204" pitchFamily="34" charset="0"/>
              <a:buChar char="•"/>
            </a:pPr>
            <a:r>
              <a:rPr lang="en-US" kern="0" dirty="0">
                <a:latin typeface="HelveticaNeueLT Std"/>
              </a:rPr>
              <a:t>Lait </a:t>
            </a:r>
            <a:r>
              <a:rPr lang="en-US" kern="0" dirty="0" err="1">
                <a:latin typeface="HelveticaNeueLT Std"/>
              </a:rPr>
              <a:t>thermisé</a:t>
            </a:r>
            <a:r>
              <a:rPr lang="en-US" kern="0" dirty="0">
                <a:latin typeface="HelveticaNeueLT Std"/>
              </a:rPr>
              <a:t> </a:t>
            </a:r>
            <a:r>
              <a:rPr lang="en-US" kern="0" dirty="0" err="1">
                <a:latin typeface="HelveticaNeueLT Std"/>
              </a:rPr>
              <a:t>ou</a:t>
            </a:r>
            <a:r>
              <a:rPr lang="en-US" kern="0" dirty="0">
                <a:latin typeface="HelveticaNeueLT Std"/>
              </a:rPr>
              <a:t> </a:t>
            </a:r>
            <a:r>
              <a:rPr lang="en-US" kern="0" dirty="0" err="1">
                <a:latin typeface="HelveticaNeueLT Std"/>
              </a:rPr>
              <a:t>pasteurisé</a:t>
            </a:r>
            <a:endParaRPr lang="en-US" kern="0" dirty="0">
              <a:latin typeface="HelveticaNeueLT Std"/>
            </a:endParaRPr>
          </a:p>
          <a:p>
            <a:pPr marL="342900" lvl="0" indent="-342900">
              <a:buFont typeface="Arial" panose="020B0604020202020204" pitchFamily="34" charset="0"/>
              <a:buChar char="•"/>
            </a:pPr>
            <a:endParaRPr lang="en-US" kern="0" dirty="0">
              <a:latin typeface="HelveticaNeueLT Std"/>
            </a:endParaRPr>
          </a:p>
          <a:p>
            <a:pPr marL="342900" indent="-342900">
              <a:buFont typeface="Arial" panose="020B0604020202020204" pitchFamily="34" charset="0"/>
              <a:buChar char="•"/>
            </a:pPr>
            <a:r>
              <a:rPr lang="fr-CH" dirty="0"/>
              <a:t>Temps de fabrication très court (environ 1 semaine) </a:t>
            </a:r>
          </a:p>
          <a:p>
            <a:pPr marL="342900" indent="-342900">
              <a:buFont typeface="Arial" panose="020B0604020202020204" pitchFamily="34" charset="0"/>
              <a:buChar char="•"/>
            </a:pPr>
            <a:endParaRPr lang="fr-CH" dirty="0"/>
          </a:p>
          <a:p>
            <a:pPr marL="342900" indent="-342900">
              <a:buFont typeface="Arial" panose="020B0604020202020204" pitchFamily="34" charset="0"/>
              <a:buChar char="•"/>
            </a:pPr>
            <a:r>
              <a:rPr lang="fr-CH" dirty="0"/>
              <a:t>Très riche en eau  (Pas de presse)</a:t>
            </a:r>
          </a:p>
        </p:txBody>
      </p:sp>
    </p:spTree>
    <p:extLst>
      <p:ext uri="{BB962C8B-B14F-4D97-AF65-F5344CB8AC3E}">
        <p14:creationId xmlns:p14="http://schemas.microsoft.com/office/powerpoint/2010/main" val="229799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874B75F-12CB-27EA-FBF5-F7A4174413AF}"/>
              </a:ext>
            </a:extLst>
          </p:cNvPr>
          <p:cNvSpPr txBox="1"/>
          <p:nvPr/>
        </p:nvSpPr>
        <p:spPr>
          <a:xfrm>
            <a:off x="924780" y="1851034"/>
            <a:ext cx="5293367" cy="2145139"/>
          </a:xfrm>
          <a:prstGeom prst="rect">
            <a:avLst/>
          </a:prstGeom>
          <a:noFill/>
        </p:spPr>
        <p:txBody>
          <a:bodyPr wrap="square" lIns="91440" tIns="45720" rIns="91440" bIns="45720" rtlCol="0" anchor="t">
            <a:spAutoFit/>
          </a:bodyPr>
          <a:lstStyle>
            <a:defPPr>
              <a:defRPr lang="en-US"/>
            </a:defPPr>
            <a:lvl1pPr>
              <a:lnSpc>
                <a:spcPct val="150000"/>
              </a:lnSpc>
              <a:defRPr sz="1100">
                <a:solidFill>
                  <a:schemeClr val="accent2"/>
                </a:solidFill>
                <a:latin typeface="Oxygen" panose="02000503000000000000" pitchFamily="2" charset="0"/>
                <a:ea typeface="Open Sans" panose="020B0606030504020204" pitchFamily="34" charset="0"/>
                <a:cs typeface="Poppins" panose="00000500000000000000" pitchFamily="2" charset="0"/>
              </a:defRPr>
            </a:lvl1pPr>
          </a:lstStyle>
          <a:p>
            <a:pPr>
              <a:spcBef>
                <a:spcPts val="1200"/>
              </a:spcBef>
            </a:pPr>
            <a:r>
              <a:rPr lang="fr-FR" sz="1400" dirty="0">
                <a:latin typeface="Arial"/>
                <a:ea typeface="Open Sans"/>
                <a:cs typeface="Arial"/>
              </a:rPr>
              <a:t>Le Monte Cristo est un café doux aux notes de chocolat au lait. Les fruits à noyau infusés de chocolat, combinés à un corps moyen et à une finale soyeuse, sont un régal pour le palais. </a:t>
            </a:r>
          </a:p>
          <a:p>
            <a:pPr>
              <a:spcBef>
                <a:spcPts val="1200"/>
              </a:spcBef>
            </a:pPr>
            <a:r>
              <a:rPr lang="fr-FR" sz="1400" dirty="0">
                <a:latin typeface="Arial"/>
                <a:ea typeface="Open Sans"/>
                <a:cs typeface="Arial"/>
              </a:rPr>
              <a:t>Ce café est souvent utilisé comme base pour les mélanges, mais ici il conserve tout son caractère pur, parfait pour un bon espresso.</a:t>
            </a:r>
            <a:endParaRPr lang="en-US" dirty="0"/>
          </a:p>
        </p:txBody>
      </p:sp>
      <p:sp>
        <p:nvSpPr>
          <p:cNvPr id="13" name="TextBox 12">
            <a:extLst>
              <a:ext uri="{FF2B5EF4-FFF2-40B4-BE49-F238E27FC236}">
                <a16:creationId xmlns:a16="http://schemas.microsoft.com/office/drawing/2014/main" id="{62DBB716-3C0A-D804-030B-45D8056DCCE5}"/>
              </a:ext>
            </a:extLst>
          </p:cNvPr>
          <p:cNvSpPr txBox="1"/>
          <p:nvPr/>
        </p:nvSpPr>
        <p:spPr>
          <a:xfrm>
            <a:off x="903317" y="1027328"/>
            <a:ext cx="4642362" cy="646331"/>
          </a:xfrm>
          <a:prstGeom prst="rect">
            <a:avLst/>
          </a:prstGeom>
          <a:noFill/>
        </p:spPr>
        <p:txBody>
          <a:bodyPr wrap="square" lIns="91440" tIns="45720" rIns="91440" bIns="45720" rtlCol="0" anchor="t">
            <a:spAutoFit/>
          </a:bodyPr>
          <a:lstStyle>
            <a:defPPr>
              <a:defRPr lang="en-US"/>
            </a:defPPr>
            <a:lvl1pPr fontAlgn="base">
              <a:defRPr sz="3600">
                <a:solidFill>
                  <a:schemeClr val="accent2"/>
                </a:solidFill>
                <a:effectLst/>
                <a:latin typeface="Rufina" panose="02000503000000020004" pitchFamily="2" charset="0"/>
                <a:ea typeface="Jost SemiBold" pitchFamily="2" charset="0"/>
                <a:cs typeface="Arial" panose="020B0604020202020204" pitchFamily="34" charset="0"/>
              </a:defRPr>
            </a:lvl1pPr>
          </a:lstStyle>
          <a:p>
            <a:r>
              <a:rPr lang="en-US" dirty="0">
                <a:latin typeface="Arial"/>
                <a:cs typeface="Arial"/>
              </a:rPr>
              <a:t>Monte Cristo</a:t>
            </a:r>
            <a:endParaRPr lang="en-US" dirty="0">
              <a:latin typeface="Arial" panose="020B0604020202020204" pitchFamily="34" charset="0"/>
            </a:endParaRPr>
          </a:p>
        </p:txBody>
      </p:sp>
      <p:pic>
        <p:nvPicPr>
          <p:cNvPr id="21" name="Picture Placeholder 20" descr="Immagine che contiene testo, Cellulare, Attrezzi, accessorio&#10;&#10;Descrizione generata automaticamente">
            <a:extLst>
              <a:ext uri="{FF2B5EF4-FFF2-40B4-BE49-F238E27FC236}">
                <a16:creationId xmlns:a16="http://schemas.microsoft.com/office/drawing/2014/main" id="{86840A13-CE16-3B62-4BEE-B011759B1A9D}"/>
              </a:ext>
            </a:extLst>
          </p:cNvPr>
          <p:cNvPicPr>
            <a:picLocks noGrp="1" noChangeAspect="1"/>
          </p:cNvPicPr>
          <p:nvPr>
            <p:ph type="pic" sz="quarter" idx="12"/>
          </p:nvPr>
        </p:nvPicPr>
        <p:blipFill rotWithShape="1">
          <a:blip r:embed="rId2"/>
          <a:srcRect l="25685" r="25685"/>
          <a:stretch/>
        </p:blipFill>
        <p:spPr>
          <a:xfrm>
            <a:off x="7020961" y="497114"/>
            <a:ext cx="3724000" cy="5410200"/>
          </a:xfrm>
        </p:spPr>
      </p:pic>
      <p:pic>
        <p:nvPicPr>
          <p:cNvPr id="14" name="Immagine 13" descr="Immagine che contiene testo, schermata, rosso, Carattere&#10;&#10;Descrizione generata automaticamente">
            <a:extLst>
              <a:ext uri="{FF2B5EF4-FFF2-40B4-BE49-F238E27FC236}">
                <a16:creationId xmlns:a16="http://schemas.microsoft.com/office/drawing/2014/main" id="{8A26A086-B9EE-9426-5A28-B81B0294FD32}"/>
              </a:ext>
            </a:extLst>
          </p:cNvPr>
          <p:cNvPicPr>
            <a:picLocks noChangeAspect="1"/>
          </p:cNvPicPr>
          <p:nvPr/>
        </p:nvPicPr>
        <p:blipFill>
          <a:blip r:embed="rId3"/>
          <a:stretch>
            <a:fillRect/>
          </a:stretch>
        </p:blipFill>
        <p:spPr>
          <a:xfrm>
            <a:off x="0" y="5829808"/>
            <a:ext cx="12192000" cy="1040384"/>
          </a:xfrm>
          <a:prstGeom prst="rect">
            <a:avLst/>
          </a:prstGeom>
        </p:spPr>
      </p:pic>
      <p:pic>
        <p:nvPicPr>
          <p:cNvPr id="16" name="Graphic 12">
            <a:extLst>
              <a:ext uri="{FF2B5EF4-FFF2-40B4-BE49-F238E27FC236}">
                <a16:creationId xmlns:a16="http://schemas.microsoft.com/office/drawing/2014/main" id="{CB035DC4-D89A-0F97-1FCA-BD8033E831E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2723" b="27844"/>
          <a:stretch/>
        </p:blipFill>
        <p:spPr>
          <a:xfrm>
            <a:off x="11042345" y="4982430"/>
            <a:ext cx="1149655" cy="1276856"/>
          </a:xfrm>
          <a:prstGeom prst="rect">
            <a:avLst/>
          </a:prstGeom>
        </p:spPr>
      </p:pic>
      <p:cxnSp>
        <p:nvCxnSpPr>
          <p:cNvPr id="15" name="Straight Connector 2">
            <a:extLst>
              <a:ext uri="{FF2B5EF4-FFF2-40B4-BE49-F238E27FC236}">
                <a16:creationId xmlns:a16="http://schemas.microsoft.com/office/drawing/2014/main" id="{F6BEF727-D5B6-2BDF-7A89-18CA5A7D0DDE}"/>
              </a:ext>
            </a:extLst>
          </p:cNvPr>
          <p:cNvCxnSpPr>
            <a:cxnSpLocks/>
          </p:cNvCxnSpPr>
          <p:nvPr/>
        </p:nvCxnSpPr>
        <p:spPr>
          <a:xfrm>
            <a:off x="1054287" y="5046858"/>
            <a:ext cx="4139670" cy="0"/>
          </a:xfrm>
          <a:prstGeom prst="line">
            <a:avLst/>
          </a:prstGeom>
          <a:ln w="101600" cap="sq">
            <a:solidFill>
              <a:srgbClr val="164134">
                <a:alpha val="50196"/>
              </a:srgb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3">
            <a:extLst>
              <a:ext uri="{FF2B5EF4-FFF2-40B4-BE49-F238E27FC236}">
                <a16:creationId xmlns:a16="http://schemas.microsoft.com/office/drawing/2014/main" id="{A8969A69-FF1F-4690-73CD-A569130BCB2A}"/>
              </a:ext>
            </a:extLst>
          </p:cNvPr>
          <p:cNvCxnSpPr>
            <a:cxnSpLocks/>
          </p:cNvCxnSpPr>
          <p:nvPr/>
        </p:nvCxnSpPr>
        <p:spPr>
          <a:xfrm>
            <a:off x="1055948" y="5046857"/>
            <a:ext cx="4125719" cy="1"/>
          </a:xfrm>
          <a:prstGeom prst="line">
            <a:avLst/>
          </a:prstGeom>
          <a:ln w="101600"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20" name="TextBox 4">
            <a:extLst>
              <a:ext uri="{FF2B5EF4-FFF2-40B4-BE49-F238E27FC236}">
                <a16:creationId xmlns:a16="http://schemas.microsoft.com/office/drawing/2014/main" id="{2FFF9183-F55D-86B2-9C2E-F0C225A705B8}"/>
              </a:ext>
            </a:extLst>
          </p:cNvPr>
          <p:cNvSpPr txBox="1"/>
          <p:nvPr/>
        </p:nvSpPr>
        <p:spPr>
          <a:xfrm>
            <a:off x="923285" y="4648589"/>
            <a:ext cx="3577586" cy="276999"/>
          </a:xfrm>
          <a:prstGeom prst="rect">
            <a:avLst/>
          </a:prstGeom>
          <a:noFill/>
        </p:spPr>
        <p:txBody>
          <a:bodyPr vert="horz" wrap="square" lIns="91440" tIns="45720" rIns="91440" bIns="45720" rtlCol="0" anchor="t">
            <a:spAutoFit/>
          </a:bodyPr>
          <a:lstStyle>
            <a:defPPr>
              <a:defRPr lang="en-US"/>
            </a:defPPr>
            <a:lvl1pPr algn="ctr">
              <a:defRPr sz="12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l"/>
            <a:r>
              <a:rPr lang="en-US" dirty="0">
                <a:latin typeface="Arial"/>
                <a:cs typeface="Arial"/>
              </a:rPr>
              <a:t>ARABICA</a:t>
            </a:r>
          </a:p>
        </p:txBody>
      </p:sp>
      <p:sp>
        <p:nvSpPr>
          <p:cNvPr id="23" name="TextBox 5">
            <a:extLst>
              <a:ext uri="{FF2B5EF4-FFF2-40B4-BE49-F238E27FC236}">
                <a16:creationId xmlns:a16="http://schemas.microsoft.com/office/drawing/2014/main" id="{974ABDBB-1E78-751C-89C0-4413E2FA5158}"/>
              </a:ext>
            </a:extLst>
          </p:cNvPr>
          <p:cNvSpPr txBox="1"/>
          <p:nvPr/>
        </p:nvSpPr>
        <p:spPr>
          <a:xfrm>
            <a:off x="4735081" y="4648589"/>
            <a:ext cx="650795" cy="276999"/>
          </a:xfrm>
          <a:prstGeom prst="rect">
            <a:avLst/>
          </a:prstGeom>
          <a:noFill/>
        </p:spPr>
        <p:txBody>
          <a:bodyPr vert="horz" wrap="square" lIns="91440" tIns="45720" rIns="91440" bIns="45720" rtlCol="0" anchor="t">
            <a:spAutoFit/>
          </a:bodyPr>
          <a:lstStyle>
            <a:defPPr>
              <a:defRPr lang="en-US"/>
            </a:defPPr>
            <a:lvl1pPr algn="ctr">
              <a:defRPr sz="12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l"/>
            <a:r>
              <a:rPr lang="en-US" dirty="0">
                <a:latin typeface="Oxygen"/>
                <a:cs typeface="Arial"/>
              </a:rPr>
              <a:t>100%</a:t>
            </a:r>
          </a:p>
        </p:txBody>
      </p:sp>
    </p:spTree>
    <p:extLst>
      <p:ext uri="{BB962C8B-B14F-4D97-AF65-F5344CB8AC3E}">
        <p14:creationId xmlns:p14="http://schemas.microsoft.com/office/powerpoint/2010/main" val="586297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Immagine che contiene testo, schermata, rosso, Carattere&#10;&#10;Descrizione generata automaticamente">
            <a:extLst>
              <a:ext uri="{FF2B5EF4-FFF2-40B4-BE49-F238E27FC236}">
                <a16:creationId xmlns:a16="http://schemas.microsoft.com/office/drawing/2014/main" id="{8A26A086-B9EE-9426-5A28-B81B0294FD32}"/>
              </a:ext>
            </a:extLst>
          </p:cNvPr>
          <p:cNvPicPr>
            <a:picLocks noChangeAspect="1"/>
          </p:cNvPicPr>
          <p:nvPr/>
        </p:nvPicPr>
        <p:blipFill>
          <a:blip r:embed="rId2"/>
          <a:stretch>
            <a:fillRect/>
          </a:stretch>
        </p:blipFill>
        <p:spPr>
          <a:xfrm>
            <a:off x="0" y="5829808"/>
            <a:ext cx="12192000" cy="1040384"/>
          </a:xfrm>
          <a:prstGeom prst="rect">
            <a:avLst/>
          </a:prstGeom>
        </p:spPr>
      </p:pic>
      <p:sp>
        <p:nvSpPr>
          <p:cNvPr id="5" name="Titre 1">
            <a:extLst>
              <a:ext uri="{FF2B5EF4-FFF2-40B4-BE49-F238E27FC236}">
                <a16:creationId xmlns:a16="http://schemas.microsoft.com/office/drawing/2014/main" id="{E45F2F44-F2F6-6C8C-CD56-3C46F6718E0A}"/>
              </a:ext>
            </a:extLst>
          </p:cNvPr>
          <p:cNvSpPr txBox="1">
            <a:spLocks/>
          </p:cNvSpPr>
          <p:nvPr/>
        </p:nvSpPr>
        <p:spPr>
          <a:xfrm>
            <a:off x="1763554" y="753155"/>
            <a:ext cx="5202934" cy="996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1pPr>
            <a:lvl2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2pPr>
            <a:lvl3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3pPr>
            <a:lvl4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4pPr>
            <a:lvl5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5pPr>
            <a:lvl6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6pPr>
            <a:lvl7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7pPr>
            <a:lvl8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8pPr>
            <a:lvl9pPr marL="0" marR="0" indent="0" algn="l" defTabSz="914400" rtl="0" latinLnBrk="0">
              <a:lnSpc>
                <a:spcPts val="3800"/>
              </a:lnSpc>
              <a:spcBef>
                <a:spcPts val="0"/>
              </a:spcBef>
              <a:spcAft>
                <a:spcPts val="0"/>
              </a:spcAft>
              <a:buClrTx/>
              <a:buSzTx/>
              <a:buFontTx/>
              <a:buNone/>
              <a:tabLst/>
              <a:defRPr sz="3200" b="1" i="0" u="none" strike="noStrike" cap="none" spc="0" baseline="0">
                <a:solidFill>
                  <a:schemeClr val="accent2"/>
                </a:solidFill>
                <a:uFillTx/>
                <a:latin typeface="HelveticaNeueLT Std Med"/>
                <a:ea typeface="HelveticaNeueLT Std Med"/>
                <a:cs typeface="HelveticaNeueLT Std Med"/>
                <a:sym typeface="HelveticaNeueLT Std Med"/>
              </a:defRPr>
            </a:lvl9pPr>
          </a:lstStyle>
          <a:p>
            <a:pPr lvl="0"/>
            <a:r>
              <a:rPr lang="fr-CH" sz="2400" kern="0" dirty="0">
                <a:solidFill>
                  <a:srgbClr val="E2001A"/>
                </a:solidFill>
              </a:rPr>
              <a:t>Fromage d’alpage du Tessin AOP</a:t>
            </a:r>
            <a:endParaRPr kumimoji="0" lang="fr-CH" sz="2400" b="1" i="0" u="none" strike="noStrike" kern="0" cap="none" spc="0" normalizeH="0" baseline="0" noProof="0" dirty="0">
              <a:ln>
                <a:noFill/>
              </a:ln>
              <a:solidFill>
                <a:srgbClr val="E2001A"/>
              </a:solidFill>
              <a:effectLst/>
              <a:uLnTx/>
              <a:uFillTx/>
              <a:latin typeface="HelveticaNeueLT Std Med"/>
              <a:sym typeface="HelveticaNeueLT Std Med"/>
            </a:endParaRPr>
          </a:p>
        </p:txBody>
      </p:sp>
      <p:sp>
        <p:nvSpPr>
          <p:cNvPr id="8" name="Espace réservé du texte 2">
            <a:extLst>
              <a:ext uri="{FF2B5EF4-FFF2-40B4-BE49-F238E27FC236}">
                <a16:creationId xmlns:a16="http://schemas.microsoft.com/office/drawing/2014/main" id="{57D6C8C3-A1D3-2689-5671-D35937F7EDD6}"/>
              </a:ext>
            </a:extLst>
          </p:cNvPr>
          <p:cNvSpPr txBox="1">
            <a:spLocks/>
          </p:cNvSpPr>
          <p:nvPr/>
        </p:nvSpPr>
        <p:spPr>
          <a:xfrm>
            <a:off x="1763553" y="1652759"/>
            <a:ext cx="4828173" cy="3700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914400" rtl="0" latinLnBrk="0">
              <a:lnSpc>
                <a:spcPts val="2400"/>
              </a:lnSpc>
              <a:spcBef>
                <a:spcPts val="0"/>
              </a:spcBef>
              <a:spcAft>
                <a:spcPts val="0"/>
              </a:spcAft>
              <a:buClrTx/>
              <a:buSzTx/>
              <a:buFontTx/>
              <a:buNone/>
              <a:tabLst/>
              <a:defRPr sz="2000" b="0" i="0" u="none" strike="noStrike" cap="none" spc="0" baseline="0">
                <a:solidFill>
                  <a:srgbClr val="4D4D4D"/>
                </a:solidFill>
                <a:uFillTx/>
                <a:latin typeface="+mj-lt"/>
                <a:ea typeface="+mj-ea"/>
                <a:cs typeface="+mj-cs"/>
                <a:sym typeface="HelveticaNeueLT Std"/>
              </a:defRPr>
            </a:lvl1pPr>
            <a:lvl2pPr marL="569912" marR="0" indent="-209550"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2pPr>
            <a:lvl3pPr marL="990600" marR="0" indent="-269875"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3pPr>
            <a:lvl4pPr marL="1435100" marR="0" indent="-361950"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4pPr>
            <a:lvl5pPr marL="1795463" marR="0" indent="-268287" algn="l" defTabSz="914400" rtl="0" latinLnBrk="0">
              <a:lnSpc>
                <a:spcPts val="2400"/>
              </a:lnSpc>
              <a:spcBef>
                <a:spcPts val="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5pPr>
            <a:lvl6pPr marL="25146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6pPr>
            <a:lvl7pPr marL="29718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7pPr>
            <a:lvl8pPr marL="34290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8pPr>
            <a:lvl9pPr marL="3886200" marR="0" indent="-228600" algn="l" defTabSz="914400" rtl="0" latinLnBrk="0">
              <a:lnSpc>
                <a:spcPts val="2400"/>
              </a:lnSpc>
              <a:spcBef>
                <a:spcPts val="600"/>
              </a:spcBef>
              <a:spcAft>
                <a:spcPts val="0"/>
              </a:spcAft>
              <a:buClrTx/>
              <a:buSzPct val="100000"/>
              <a:buFontTx/>
              <a:buChar char="•"/>
              <a:tabLst/>
              <a:defRPr sz="2000" b="0" i="0" u="none" strike="noStrike" cap="none" spc="0" baseline="0">
                <a:solidFill>
                  <a:srgbClr val="4D4D4D"/>
                </a:solidFill>
                <a:uFillTx/>
                <a:latin typeface="+mj-lt"/>
                <a:ea typeface="+mj-ea"/>
                <a:cs typeface="+mj-cs"/>
                <a:sym typeface="HelveticaNeueLT Std"/>
              </a:defRPr>
            </a:lvl9pPr>
          </a:lstStyle>
          <a:p>
            <a:pPr marL="342900" lvl="0" indent="-342900">
              <a:buFont typeface="Arial" panose="020B0604020202020204" pitchFamily="34" charset="0"/>
              <a:buChar char="•"/>
            </a:pPr>
            <a:r>
              <a:rPr lang="en-US" kern="0" dirty="0">
                <a:latin typeface="HelveticaNeueLT Std"/>
              </a:rPr>
              <a:t>Fromage à pâte mi-dure</a:t>
            </a:r>
          </a:p>
          <a:p>
            <a:pPr marL="342900" lvl="0" indent="-342900">
              <a:buFont typeface="Arial" panose="020B0604020202020204" pitchFamily="34" charset="0"/>
              <a:buChar char="•"/>
            </a:pPr>
            <a:r>
              <a:rPr lang="en-US" kern="0" dirty="0">
                <a:latin typeface="HelveticaNeueLT Std"/>
              </a:rPr>
              <a:t>A base de lait de </a:t>
            </a:r>
            <a:r>
              <a:rPr lang="en-US" kern="0" dirty="0" err="1">
                <a:latin typeface="HelveticaNeueLT Std"/>
              </a:rPr>
              <a:t>vache</a:t>
            </a:r>
            <a:r>
              <a:rPr lang="en-US" kern="0" dirty="0">
                <a:latin typeface="HelveticaNeueLT Std"/>
              </a:rPr>
              <a:t> avec, </a:t>
            </a:r>
            <a:r>
              <a:rPr lang="en-US" kern="0" dirty="0" err="1">
                <a:latin typeface="HelveticaNeueLT Std"/>
              </a:rPr>
              <a:t>parfois</a:t>
            </a:r>
            <a:r>
              <a:rPr lang="en-US" kern="0" dirty="0">
                <a:latin typeface="HelveticaNeueLT Std"/>
              </a:rPr>
              <a:t>, un peu de lait de chèvre</a:t>
            </a:r>
          </a:p>
          <a:p>
            <a:pPr marL="342900" lvl="0" indent="-342900">
              <a:buFont typeface="Arial" panose="020B0604020202020204" pitchFamily="34" charset="0"/>
              <a:buChar char="•"/>
            </a:pPr>
            <a:r>
              <a:rPr lang="en-US" kern="0" dirty="0">
                <a:latin typeface="HelveticaNeueLT Std"/>
              </a:rPr>
              <a:t>Maturation </a:t>
            </a:r>
            <a:r>
              <a:rPr lang="en-US" kern="0" dirty="0" err="1">
                <a:latin typeface="HelveticaNeueLT Std"/>
              </a:rPr>
              <a:t>minimale</a:t>
            </a:r>
            <a:r>
              <a:rPr lang="en-US" kern="0" dirty="0">
                <a:latin typeface="HelveticaNeueLT Std"/>
              </a:rPr>
              <a:t> de 2 </a:t>
            </a:r>
            <a:r>
              <a:rPr lang="en-US" kern="0" dirty="0" err="1">
                <a:latin typeface="HelveticaNeueLT Std"/>
              </a:rPr>
              <a:t>mois</a:t>
            </a:r>
            <a:endParaRPr lang="en-US" kern="0" dirty="0">
              <a:latin typeface="HelveticaNeueLT Std"/>
            </a:endParaRPr>
          </a:p>
          <a:p>
            <a:pPr marL="342900" lvl="0" indent="-342900">
              <a:buFont typeface="Arial" panose="020B0604020202020204" pitchFamily="34" charset="0"/>
              <a:buChar char="•"/>
            </a:pPr>
            <a:r>
              <a:rPr lang="en-US" kern="0" dirty="0">
                <a:latin typeface="HelveticaNeueLT Std"/>
              </a:rPr>
              <a:t>Les </a:t>
            </a:r>
            <a:r>
              <a:rPr lang="en-US" kern="0" dirty="0" err="1">
                <a:latin typeface="HelveticaNeueLT Std"/>
              </a:rPr>
              <a:t>arômes</a:t>
            </a:r>
            <a:r>
              <a:rPr lang="en-US" kern="0" dirty="0">
                <a:latin typeface="HelveticaNeueLT Std"/>
              </a:rPr>
              <a:t> </a:t>
            </a:r>
            <a:r>
              <a:rPr lang="en-US" kern="0" dirty="0" err="1">
                <a:latin typeface="HelveticaNeueLT Std"/>
              </a:rPr>
              <a:t>sont</a:t>
            </a:r>
            <a:r>
              <a:rPr lang="en-US" kern="0" dirty="0">
                <a:latin typeface="HelveticaNeueLT Std"/>
              </a:rPr>
              <a:t> </a:t>
            </a:r>
            <a:r>
              <a:rPr lang="en-US" kern="0" dirty="0" err="1">
                <a:latin typeface="HelveticaNeueLT Std"/>
              </a:rPr>
              <a:t>en</a:t>
            </a:r>
            <a:r>
              <a:rPr lang="en-US" kern="0" dirty="0">
                <a:latin typeface="HelveticaNeueLT Std"/>
              </a:rPr>
              <a:t> lien avec la durée de maturation, friable </a:t>
            </a:r>
            <a:r>
              <a:rPr lang="en-US" kern="0" dirty="0" err="1">
                <a:latin typeface="HelveticaNeueLT Std"/>
              </a:rPr>
              <a:t>ou</a:t>
            </a:r>
            <a:r>
              <a:rPr lang="en-US" kern="0" dirty="0">
                <a:latin typeface="HelveticaNeueLT Std"/>
              </a:rPr>
              <a:t> </a:t>
            </a:r>
            <a:r>
              <a:rPr lang="en-US" kern="0" dirty="0" err="1">
                <a:latin typeface="HelveticaNeueLT Std"/>
              </a:rPr>
              <a:t>plutôt</a:t>
            </a:r>
            <a:r>
              <a:rPr lang="en-US" kern="0" dirty="0">
                <a:latin typeface="HelveticaNeueLT Std"/>
              </a:rPr>
              <a:t> fondant </a:t>
            </a:r>
          </a:p>
          <a:p>
            <a:pPr marL="342900" lvl="0" indent="-342900">
              <a:buFont typeface="Arial" panose="020B0604020202020204" pitchFamily="34" charset="0"/>
              <a:buChar char="•"/>
            </a:pPr>
            <a:r>
              <a:rPr lang="en-US" kern="0" dirty="0">
                <a:latin typeface="HelveticaNeueLT Std"/>
              </a:rPr>
              <a:t>De doux à </a:t>
            </a:r>
            <a:r>
              <a:rPr lang="en-US" kern="0" dirty="0" err="1">
                <a:latin typeface="HelveticaNeueLT Std"/>
              </a:rPr>
              <a:t>corsé</a:t>
            </a:r>
            <a:endParaRPr lang="en-US" kern="0" dirty="0">
              <a:latin typeface="HelveticaNeueLT Std"/>
            </a:endParaRPr>
          </a:p>
          <a:p>
            <a:pPr marL="342900" lvl="0" indent="-342900">
              <a:buFont typeface="Arial" panose="020B0604020202020204" pitchFamily="34" charset="0"/>
              <a:buChar char="•"/>
            </a:pPr>
            <a:r>
              <a:rPr lang="en-US" kern="0" dirty="0" err="1">
                <a:latin typeface="HelveticaNeueLT Std"/>
              </a:rPr>
              <a:t>Produit</a:t>
            </a:r>
            <a:r>
              <a:rPr lang="en-US" kern="0" dirty="0">
                <a:latin typeface="HelveticaNeueLT Std"/>
              </a:rPr>
              <a:t> de </a:t>
            </a:r>
            <a:r>
              <a:rPr lang="en-US" kern="0" dirty="0" err="1">
                <a:latin typeface="HelveticaNeueLT Std"/>
              </a:rPr>
              <a:t>mai</a:t>
            </a:r>
            <a:r>
              <a:rPr lang="en-US" kern="0" dirty="0">
                <a:latin typeface="HelveticaNeueLT Std"/>
              </a:rPr>
              <a:t> à </a:t>
            </a:r>
            <a:r>
              <a:rPr lang="en-US" kern="0" dirty="0" err="1">
                <a:latin typeface="HelveticaNeueLT Std"/>
              </a:rPr>
              <a:t>octobre</a:t>
            </a:r>
            <a:endParaRPr kumimoji="0" lang="fr-CH" sz="2000" b="0" i="0" u="none" strike="noStrike" kern="0" cap="none" spc="0" normalizeH="0" baseline="0" noProof="0" dirty="0">
              <a:ln>
                <a:noFill/>
              </a:ln>
              <a:solidFill>
                <a:srgbClr val="4D4D4D"/>
              </a:solidFill>
              <a:effectLst/>
              <a:uLnTx/>
              <a:uFillTx/>
              <a:latin typeface="HelveticaNeueLT Std"/>
              <a:sym typeface="HelveticaNeueLT Std"/>
            </a:endParaRPr>
          </a:p>
        </p:txBody>
      </p:sp>
      <p:pic>
        <p:nvPicPr>
          <p:cNvPr id="2" name="Image 1">
            <a:extLst>
              <a:ext uri="{FF2B5EF4-FFF2-40B4-BE49-F238E27FC236}">
                <a16:creationId xmlns:a16="http://schemas.microsoft.com/office/drawing/2014/main" id="{D1333585-D56D-0288-D37B-5494468FC721}"/>
              </a:ext>
            </a:extLst>
          </p:cNvPr>
          <p:cNvPicPr>
            <a:picLocks noChangeAspect="1"/>
          </p:cNvPicPr>
          <p:nvPr/>
        </p:nvPicPr>
        <p:blipFill>
          <a:blip r:embed="rId3"/>
          <a:stretch>
            <a:fillRect/>
          </a:stretch>
        </p:blipFill>
        <p:spPr>
          <a:xfrm>
            <a:off x="7172498" y="605444"/>
            <a:ext cx="4240876" cy="4240876"/>
          </a:xfrm>
          <a:prstGeom prst="rect">
            <a:avLst/>
          </a:prstGeom>
        </p:spPr>
      </p:pic>
    </p:spTree>
    <p:extLst>
      <p:ext uri="{BB962C8B-B14F-4D97-AF65-F5344CB8AC3E}">
        <p14:creationId xmlns:p14="http://schemas.microsoft.com/office/powerpoint/2010/main" val="16432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2C27802-E889-E0E8-F933-5A0AECE8C9E1}"/>
              </a:ext>
            </a:extLst>
          </p:cNvPr>
          <p:cNvCxnSpPr>
            <a:cxnSpLocks/>
          </p:cNvCxnSpPr>
          <p:nvPr/>
        </p:nvCxnSpPr>
        <p:spPr>
          <a:xfrm>
            <a:off x="1054287" y="5046858"/>
            <a:ext cx="4139670" cy="0"/>
          </a:xfrm>
          <a:prstGeom prst="line">
            <a:avLst/>
          </a:prstGeom>
          <a:ln w="101600" cap="sq">
            <a:solidFill>
              <a:srgbClr val="164134">
                <a:alpha val="50196"/>
              </a:srgbClr>
            </a:solidFill>
            <a:miter lim="800000"/>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470B9ED-1548-C242-A26B-BB79FE237596}"/>
              </a:ext>
            </a:extLst>
          </p:cNvPr>
          <p:cNvCxnSpPr>
            <a:cxnSpLocks/>
          </p:cNvCxnSpPr>
          <p:nvPr/>
        </p:nvCxnSpPr>
        <p:spPr>
          <a:xfrm>
            <a:off x="1055948" y="5046857"/>
            <a:ext cx="4125719" cy="1"/>
          </a:xfrm>
          <a:prstGeom prst="line">
            <a:avLst/>
          </a:prstGeom>
          <a:ln w="101600"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019E8E7-BA1C-2838-5AD2-87E5F767230A}"/>
              </a:ext>
            </a:extLst>
          </p:cNvPr>
          <p:cNvSpPr txBox="1"/>
          <p:nvPr/>
        </p:nvSpPr>
        <p:spPr>
          <a:xfrm>
            <a:off x="923285" y="4648589"/>
            <a:ext cx="3577586" cy="276999"/>
          </a:xfrm>
          <a:prstGeom prst="rect">
            <a:avLst/>
          </a:prstGeom>
          <a:noFill/>
        </p:spPr>
        <p:txBody>
          <a:bodyPr vert="horz" wrap="square" lIns="91440" tIns="45720" rIns="91440" bIns="45720" rtlCol="0" anchor="t">
            <a:spAutoFit/>
          </a:bodyPr>
          <a:lstStyle>
            <a:defPPr>
              <a:defRPr lang="en-US"/>
            </a:defPPr>
            <a:lvl1pPr algn="ctr">
              <a:defRPr sz="12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l"/>
            <a:r>
              <a:rPr lang="en-US" dirty="0">
                <a:latin typeface="Arial"/>
                <a:cs typeface="Arial"/>
              </a:rPr>
              <a:t>ARABICA</a:t>
            </a:r>
          </a:p>
        </p:txBody>
      </p:sp>
      <p:sp>
        <p:nvSpPr>
          <p:cNvPr id="6" name="TextBox 5">
            <a:extLst>
              <a:ext uri="{FF2B5EF4-FFF2-40B4-BE49-F238E27FC236}">
                <a16:creationId xmlns:a16="http://schemas.microsoft.com/office/drawing/2014/main" id="{3E77F31A-4C78-4E04-1A94-37535D714063}"/>
              </a:ext>
            </a:extLst>
          </p:cNvPr>
          <p:cNvSpPr txBox="1"/>
          <p:nvPr/>
        </p:nvSpPr>
        <p:spPr>
          <a:xfrm>
            <a:off x="4735081" y="4648589"/>
            <a:ext cx="650795" cy="276999"/>
          </a:xfrm>
          <a:prstGeom prst="rect">
            <a:avLst/>
          </a:prstGeom>
          <a:noFill/>
        </p:spPr>
        <p:txBody>
          <a:bodyPr vert="horz" wrap="square" lIns="91440" tIns="45720" rIns="91440" bIns="45720" rtlCol="0" anchor="t">
            <a:spAutoFit/>
          </a:bodyPr>
          <a:lstStyle>
            <a:defPPr>
              <a:defRPr lang="en-US"/>
            </a:defPPr>
            <a:lvl1pPr algn="ctr">
              <a:defRPr sz="1200" b="1" spc="100">
                <a:solidFill>
                  <a:schemeClr val="accent2"/>
                </a:solidFill>
                <a:latin typeface="Oxygen" panose="02000503000000000000" pitchFamily="2" charset="0"/>
                <a:ea typeface="Jost SemiBold" pitchFamily="2" charset="0"/>
                <a:cs typeface="Arial" panose="020B0604020202020204" pitchFamily="34" charset="0"/>
              </a:defRPr>
            </a:lvl1pPr>
          </a:lstStyle>
          <a:p>
            <a:pPr algn="l"/>
            <a:r>
              <a:rPr lang="en-US" dirty="0">
                <a:latin typeface="Oxygen"/>
                <a:cs typeface="Arial"/>
              </a:rPr>
              <a:t>100%</a:t>
            </a:r>
          </a:p>
        </p:txBody>
      </p:sp>
      <p:sp>
        <p:nvSpPr>
          <p:cNvPr id="13" name="TextBox 12">
            <a:extLst>
              <a:ext uri="{FF2B5EF4-FFF2-40B4-BE49-F238E27FC236}">
                <a16:creationId xmlns:a16="http://schemas.microsoft.com/office/drawing/2014/main" id="{62DBB716-3C0A-D804-030B-45D8056DCCE5}"/>
              </a:ext>
            </a:extLst>
          </p:cNvPr>
          <p:cNvSpPr txBox="1"/>
          <p:nvPr/>
        </p:nvSpPr>
        <p:spPr>
          <a:xfrm>
            <a:off x="924780" y="813228"/>
            <a:ext cx="5698961" cy="646331"/>
          </a:xfrm>
          <a:prstGeom prst="rect">
            <a:avLst/>
          </a:prstGeom>
          <a:noFill/>
        </p:spPr>
        <p:txBody>
          <a:bodyPr wrap="square" lIns="91440" tIns="45720" rIns="91440" bIns="45720" rtlCol="0" anchor="t">
            <a:spAutoFit/>
          </a:bodyPr>
          <a:lstStyle>
            <a:defPPr>
              <a:defRPr lang="en-US"/>
            </a:defPPr>
            <a:lvl1pPr fontAlgn="base">
              <a:defRPr sz="3600">
                <a:solidFill>
                  <a:schemeClr val="accent2"/>
                </a:solidFill>
                <a:effectLst/>
                <a:latin typeface="Rufina" panose="02000503000000020004" pitchFamily="2" charset="0"/>
                <a:ea typeface="Jost SemiBold" pitchFamily="2" charset="0"/>
                <a:cs typeface="Arial" panose="020B0604020202020204" pitchFamily="34" charset="0"/>
              </a:defRPr>
            </a:lvl1pPr>
          </a:lstStyle>
          <a:p>
            <a:r>
              <a:rPr lang="en-US" dirty="0">
                <a:latin typeface="Arial"/>
                <a:cs typeface="Arial"/>
              </a:rPr>
              <a:t>Bio </a:t>
            </a:r>
            <a:r>
              <a:rPr lang="en-US" dirty="0" err="1">
                <a:latin typeface="Arial"/>
                <a:cs typeface="Arial"/>
              </a:rPr>
              <a:t>Perou</a:t>
            </a:r>
            <a:r>
              <a:rPr lang="en-US" dirty="0">
                <a:latin typeface="Arial"/>
                <a:cs typeface="Arial"/>
              </a:rPr>
              <a:t> 100% Arabica</a:t>
            </a:r>
            <a:endParaRPr lang="en-US" dirty="0">
              <a:latin typeface="Arial" panose="020B0604020202020204" pitchFamily="34" charset="0"/>
            </a:endParaRPr>
          </a:p>
        </p:txBody>
      </p:sp>
      <p:pic>
        <p:nvPicPr>
          <p:cNvPr id="21" name="Picture Placeholder 20" descr="Immagine che contiene testo, Imballaggio ed etichette, crema per la pelle, cibo&#10;&#10;Descrizione generata automaticamente">
            <a:extLst>
              <a:ext uri="{FF2B5EF4-FFF2-40B4-BE49-F238E27FC236}">
                <a16:creationId xmlns:a16="http://schemas.microsoft.com/office/drawing/2014/main" id="{86840A13-CE16-3B62-4BEE-B011759B1A9D}"/>
              </a:ext>
            </a:extLst>
          </p:cNvPr>
          <p:cNvPicPr>
            <a:picLocks noGrp="1" noChangeAspect="1"/>
          </p:cNvPicPr>
          <p:nvPr>
            <p:ph type="pic" sz="quarter" idx="12"/>
          </p:nvPr>
        </p:nvPicPr>
        <p:blipFill rotWithShape="1">
          <a:blip r:embed="rId2"/>
          <a:srcRect l="30306" r="30306"/>
          <a:stretch/>
        </p:blipFill>
        <p:spPr>
          <a:xfrm>
            <a:off x="7020961" y="497114"/>
            <a:ext cx="3724000" cy="5410200"/>
          </a:xfrm>
        </p:spPr>
      </p:pic>
      <p:pic>
        <p:nvPicPr>
          <p:cNvPr id="14" name="Immagine 13" descr="Immagine che contiene testo, schermata, rosso, Carattere&#10;&#10;Descrizione generata automaticamente">
            <a:extLst>
              <a:ext uri="{FF2B5EF4-FFF2-40B4-BE49-F238E27FC236}">
                <a16:creationId xmlns:a16="http://schemas.microsoft.com/office/drawing/2014/main" id="{8A26A086-B9EE-9426-5A28-B81B0294FD32}"/>
              </a:ext>
            </a:extLst>
          </p:cNvPr>
          <p:cNvPicPr>
            <a:picLocks noChangeAspect="1"/>
          </p:cNvPicPr>
          <p:nvPr/>
        </p:nvPicPr>
        <p:blipFill>
          <a:blip r:embed="rId3"/>
          <a:stretch>
            <a:fillRect/>
          </a:stretch>
        </p:blipFill>
        <p:spPr>
          <a:xfrm>
            <a:off x="0" y="5829808"/>
            <a:ext cx="12192000" cy="1040384"/>
          </a:xfrm>
          <a:prstGeom prst="rect">
            <a:avLst/>
          </a:prstGeom>
        </p:spPr>
      </p:pic>
      <p:pic>
        <p:nvPicPr>
          <p:cNvPr id="16" name="Graphic 12">
            <a:extLst>
              <a:ext uri="{FF2B5EF4-FFF2-40B4-BE49-F238E27FC236}">
                <a16:creationId xmlns:a16="http://schemas.microsoft.com/office/drawing/2014/main" id="{CB035DC4-D89A-0F97-1FCA-BD8033E831E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2723" b="27844"/>
          <a:stretch/>
        </p:blipFill>
        <p:spPr>
          <a:xfrm>
            <a:off x="11042345" y="4982430"/>
            <a:ext cx="1149655" cy="1276856"/>
          </a:xfrm>
          <a:prstGeom prst="rect">
            <a:avLst/>
          </a:prstGeom>
        </p:spPr>
      </p:pic>
      <p:sp>
        <p:nvSpPr>
          <p:cNvPr id="15" name="TextBox 10">
            <a:extLst>
              <a:ext uri="{FF2B5EF4-FFF2-40B4-BE49-F238E27FC236}">
                <a16:creationId xmlns:a16="http://schemas.microsoft.com/office/drawing/2014/main" id="{FB9689EB-9AC7-78B2-4F3E-390BEC6E0150}"/>
              </a:ext>
            </a:extLst>
          </p:cNvPr>
          <p:cNvSpPr txBox="1"/>
          <p:nvPr/>
        </p:nvSpPr>
        <p:spPr>
          <a:xfrm>
            <a:off x="910051" y="1588486"/>
            <a:ext cx="5293367" cy="3114635"/>
          </a:xfrm>
          <a:prstGeom prst="rect">
            <a:avLst/>
          </a:prstGeom>
          <a:noFill/>
        </p:spPr>
        <p:txBody>
          <a:bodyPr wrap="square" lIns="91440" tIns="45720" rIns="91440" bIns="45720" rtlCol="0" anchor="t">
            <a:spAutoFit/>
          </a:bodyPr>
          <a:lstStyle>
            <a:defPPr>
              <a:defRPr lang="en-US"/>
            </a:defPPr>
            <a:lvl1pPr>
              <a:lnSpc>
                <a:spcPct val="150000"/>
              </a:lnSpc>
              <a:defRPr sz="1100">
                <a:solidFill>
                  <a:schemeClr val="accent2"/>
                </a:solidFill>
                <a:latin typeface="Oxygen" panose="02000503000000000000" pitchFamily="2" charset="0"/>
                <a:ea typeface="Open Sans" panose="020B0606030504020204" pitchFamily="34" charset="0"/>
                <a:cs typeface="Poppins" panose="00000500000000000000" pitchFamily="2" charset="0"/>
              </a:defRPr>
            </a:lvl1pPr>
          </a:lstStyle>
          <a:p>
            <a:pPr>
              <a:spcBef>
                <a:spcPts val="1200"/>
              </a:spcBef>
            </a:pPr>
            <a:r>
              <a:rPr lang="fr-FR" sz="1400" dirty="0">
                <a:latin typeface="Arial"/>
                <a:ea typeface="Open Sans"/>
                <a:cs typeface="Arial"/>
              </a:rPr>
              <a:t>Ce café BIO Pérou provient des fermes de la coopérative La Florida. Cultivés en biodynamie à une altitude de 1200 mètres d'altitude, ce café, issu du commerce équitable, met en valeur le riche terroir du Pérou. </a:t>
            </a:r>
          </a:p>
          <a:p>
            <a:pPr>
              <a:spcBef>
                <a:spcPts val="1200"/>
              </a:spcBef>
            </a:pPr>
            <a:r>
              <a:rPr lang="fr-FR" sz="1400" dirty="0">
                <a:latin typeface="Arial"/>
                <a:ea typeface="Open Sans"/>
                <a:cs typeface="Arial"/>
              </a:rPr>
              <a:t>Les grains, cultivés selon des pratiques biologiques strictes, développent un profil de saveur unique caractérisé par des notes de fruits cuits et de citron vert. Avec son corps moyen et son acidité vive, ce café offre une expérience rafraîchissante et durable.</a:t>
            </a:r>
            <a:endParaRPr lang="en-US" dirty="0"/>
          </a:p>
        </p:txBody>
      </p:sp>
    </p:spTree>
    <p:extLst>
      <p:ext uri="{BB962C8B-B14F-4D97-AF65-F5344CB8AC3E}">
        <p14:creationId xmlns:p14="http://schemas.microsoft.com/office/powerpoint/2010/main" val="3035726292"/>
      </p:ext>
    </p:extLst>
  </p:cSld>
  <p:clrMapOvr>
    <a:masterClrMapping/>
  </p:clrMapOvr>
</p:sld>
</file>

<file path=ppt/theme/theme1.xml><?xml version="1.0" encoding="utf-8"?>
<a:theme xmlns:a="http://schemas.openxmlformats.org/drawingml/2006/main" name="Office Theme">
  <a:themeElements>
    <a:clrScheme name="Caffé Carlito">
      <a:dk1>
        <a:srgbClr val="000000"/>
      </a:dk1>
      <a:lt1>
        <a:srgbClr val="FFFFFF"/>
      </a:lt1>
      <a:dk2>
        <a:srgbClr val="164134"/>
      </a:dk2>
      <a:lt2>
        <a:srgbClr val="EADDCD"/>
      </a:lt2>
      <a:accent1>
        <a:srgbClr val="563A1F"/>
      </a:accent1>
      <a:accent2>
        <a:srgbClr val="164134"/>
      </a:accent2>
      <a:accent3>
        <a:srgbClr val="C36141"/>
      </a:accent3>
      <a:accent4>
        <a:srgbClr val="EADDCD"/>
      </a:accent4>
      <a:accent5>
        <a:srgbClr val="E9DDCD"/>
      </a:accent5>
      <a:accent6>
        <a:srgbClr val="959870"/>
      </a:accent6>
      <a:hlink>
        <a:srgbClr val="C36141"/>
      </a:hlink>
      <a:folHlink>
        <a:srgbClr val="C361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e7cb82c-319b-4b99-9d44-a857ad01fec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A6A66307D4F74CADB0D04A9B727AD1" ma:contentTypeVersion="26" ma:contentTypeDescription="Create a new document." ma:contentTypeScope="" ma:versionID="b5c64a467d6bd8c2209c71581ae8dc08">
  <xsd:schema xmlns:xsd="http://www.w3.org/2001/XMLSchema" xmlns:xs="http://www.w3.org/2001/XMLSchema" xmlns:p="http://schemas.microsoft.com/office/2006/metadata/properties" xmlns:ns2="3a06b0ee-ee97-436a-a068-c3a98b82de8d" xmlns:ns3="f104133f-e6b3-467b-b318-6704a851152f" targetNamespace="http://schemas.microsoft.com/office/2006/metadata/properties" ma:root="true" ma:fieldsID="0610eea75f623cbf2e80398d071d0e0f" ns2:_="" ns3:_="">
    <xsd:import namespace="3a06b0ee-ee97-436a-a068-c3a98b82de8d"/>
    <xsd:import namespace="f104133f-e6b3-467b-b318-6704a85115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_x006e_v65" minOccurs="0"/>
                <xsd:element ref="ns2:04af762b-3b96-4d20-8e49-bab862c46ec1CountryOrRegion" minOccurs="0"/>
                <xsd:element ref="ns2:04af762b-3b96-4d20-8e49-bab862c46ec1State" minOccurs="0"/>
                <xsd:element ref="ns2:04af762b-3b96-4d20-8e49-bab862c46ec1City" minOccurs="0"/>
                <xsd:element ref="ns2:04af762b-3b96-4d20-8e49-bab862c46ec1PostalCode" minOccurs="0"/>
                <xsd:element ref="ns2:04af762b-3b96-4d20-8e49-bab862c46ec1Street" minOccurs="0"/>
                <xsd:element ref="ns2:04af762b-3b96-4d20-8e49-bab862c46ec1GeoLoc" minOccurs="0"/>
                <xsd:element ref="ns2:04af762b-3b96-4d20-8e49-bab862c46ec1DispNam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06b0ee-ee97-436a-a068-c3a98b82de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_x006e_v65" ma:index="17" nillable="true" ma:displayName="Sijainti" ma:internalName="_x006e_v65">
      <xsd:simpleType>
        <xsd:restriction base="dms:Unknown"/>
      </xsd:simpleType>
    </xsd:element>
    <xsd:element name="04af762b-3b96-4d20-8e49-bab862c46ec1CountryOrRegion" ma:index="18" nillable="true" ma:displayName="Sijainti: Maa/alue" ma:internalName="CountryOrRegion" ma:readOnly="true">
      <xsd:simpleType>
        <xsd:restriction base="dms:Text"/>
      </xsd:simpleType>
    </xsd:element>
    <xsd:element name="04af762b-3b96-4d20-8e49-bab862c46ec1State" ma:index="19" nillable="true" ma:displayName="Sijainti: Alue" ma:internalName="State" ma:readOnly="true">
      <xsd:simpleType>
        <xsd:restriction base="dms:Text"/>
      </xsd:simpleType>
    </xsd:element>
    <xsd:element name="04af762b-3b96-4d20-8e49-bab862c46ec1City" ma:index="20" nillable="true" ma:displayName="Sijainti: Kaupunki" ma:internalName="City" ma:readOnly="true">
      <xsd:simpleType>
        <xsd:restriction base="dms:Text"/>
      </xsd:simpleType>
    </xsd:element>
    <xsd:element name="04af762b-3b96-4d20-8e49-bab862c46ec1PostalCode" ma:index="21" nillable="true" ma:displayName="Sijainti: Postinumero" ma:internalName="PostalCode" ma:readOnly="true">
      <xsd:simpleType>
        <xsd:restriction base="dms:Text"/>
      </xsd:simpleType>
    </xsd:element>
    <xsd:element name="04af762b-3b96-4d20-8e49-bab862c46ec1Street" ma:index="22" nillable="true" ma:displayName="Sijainti: Katuosoite" ma:internalName="Street" ma:readOnly="true">
      <xsd:simpleType>
        <xsd:restriction base="dms:Text"/>
      </xsd:simpleType>
    </xsd:element>
    <xsd:element name="04af762b-3b96-4d20-8e49-bab862c46ec1GeoLoc" ma:index="23" nillable="true" ma:displayName="Sijainti: Koordinaatit" ma:internalName="GeoLoc" ma:readOnly="true">
      <xsd:simpleType>
        <xsd:restriction base="dms:Unknown"/>
      </xsd:simpleType>
    </xsd:element>
    <xsd:element name="04af762b-3b96-4d20-8e49-bab862c46ec1DispName" ma:index="24" nillable="true" ma:displayName="Sijainti: Nimi" ma:internalName="DispNam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4ed0a4d1-302d-4f9e-a838-2a1c7640273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04133f-e6b3-467b-b318-6704a851152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5a9c0ecb-a6a5-4a18-a15b-eb95563a2d1e}" ma:internalName="TaxCatchAll" ma:showField="CatchAllData" ma:web="f104133f-e6b3-467b-b318-6704a85115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9FC16F-1B59-4A12-9C1E-A7ED6C93D8E3}">
  <ds:schemaRefs>
    <ds:schemaRef ds:uri="http://schemas.microsoft.com/office/2006/metadata/properties"/>
    <ds:schemaRef ds:uri="http://purl.org/dc/terms/"/>
    <ds:schemaRef ds:uri="14347ff0-a293-468f-9664-d3a812c3d83d"/>
    <ds:schemaRef ds:uri="http://purl.org/dc/elements/1.1/"/>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8e7cb82c-319b-4b99-9d44-a857ad01fec8"/>
    <ds:schemaRef ds:uri="http://www.w3.org/XML/1998/namespace"/>
  </ds:schemaRefs>
</ds:datastoreItem>
</file>

<file path=customXml/itemProps2.xml><?xml version="1.0" encoding="utf-8"?>
<ds:datastoreItem xmlns:ds="http://schemas.openxmlformats.org/officeDocument/2006/customXml" ds:itemID="{0CFA6A52-1A4D-43B3-A73D-E1E2A9377AE1}">
  <ds:schemaRefs>
    <ds:schemaRef ds:uri="http://schemas.microsoft.com/sharepoint/v3/contenttype/forms"/>
  </ds:schemaRefs>
</ds:datastoreItem>
</file>

<file path=customXml/itemProps3.xml><?xml version="1.0" encoding="utf-8"?>
<ds:datastoreItem xmlns:ds="http://schemas.openxmlformats.org/officeDocument/2006/customXml" ds:itemID="{2DA3BED0-412C-416F-937D-78F69217F2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06b0ee-ee97-436a-a068-c3a98b82de8d"/>
    <ds:schemaRef ds:uri="f104133f-e6b3-467b-b318-6704a85115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765</Words>
  <Application>Microsoft Office PowerPoint</Application>
  <PresentationFormat>Grand écran</PresentationFormat>
  <Paragraphs>89</Paragraphs>
  <Slides>13</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13</vt:i4>
      </vt:variant>
    </vt:vector>
  </HeadingPairs>
  <TitlesOfParts>
    <vt:vector size="18" baseType="lpstr">
      <vt:lpstr>Arial</vt:lpstr>
      <vt:lpstr>HelveticaNeueLT Std</vt:lpstr>
      <vt:lpstr>HelveticaNeueLT Std Med</vt:lpstr>
      <vt:lpstr>Oxygen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Yossy Made Yulian</dc:creator>
  <cp:lastModifiedBy>Perrottet Monique</cp:lastModifiedBy>
  <cp:revision>502</cp:revision>
  <dcterms:created xsi:type="dcterms:W3CDTF">2023-03-15T03:10:50Z</dcterms:created>
  <dcterms:modified xsi:type="dcterms:W3CDTF">2024-09-30T08:20:32Z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152600.000000000</vt:lpwstr>
  </property>
  <property fmtid="{D5CDD505-2E9C-101B-9397-08002B2CF9AE}" pid="3" name="ContentTypeId">
    <vt:lpwstr>0x0101001EA6A66307D4F74CADB0D04A9B727AD1</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